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>
        <p:scale>
          <a:sx n="76" d="100"/>
          <a:sy n="76" d="100"/>
        </p:scale>
        <p:origin x="324" y="4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350613EC-F268-4CD3-8D9D-85E1AA390BAE}" emma:medium="tactile" emma:mode="ink">
          <msink:context xmlns:msink="http://schemas.microsoft.com/ink/2010/main" type="inkDrawing" rotatedBoundingBox="17098,7976 17159,7924 17175,7942 17114,7994" shapeName="Other"/>
        </emma:interpretation>
      </emma:emma>
    </inkml:annotationXML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9.71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EF1CE90C-356F-44A5-BC14-D9F4B9B21ED0}" emma:medium="tactile" emma:mode="ink">
          <msink:context xmlns:msink="http://schemas.microsoft.com/ink/2010/main" type="inkDrawing" rotatedBoundingBox="19214,5536 19262,5422 19363,5465 19315,5579" shapeName="Other"/>
        </emma:interpretation>
      </emma:emma>
    </inkml:annotationXML>
    <inkml:trace contextRef="#ctx0" brushRef="#br0">13809 4308 5120,'0'-11'2016,"-10"11"-1088,10 0-160,-11-10 704,11 10-192,0-11 0,-10 11-384,10 0-160,-11 0-416,11 0 0,-10 11 32,0-1-64,10-10 64,-11 11-256,11-1-64,0 1 32,0-11 32,0 10-128,0-10 32,11 0 63,-1 0 33,0 0-32,1-10 32,-11 10 224,10-11 96,1 1 64,-11-1-32,10 1-32,-10-1-160,0 1 0,0 10-160,0-11 0,-10 11-32,10 0 32,-11 0-128,11 11-64,-10-1 64,10 11 64,-11-10-64,11-1 0,0 1 32,0-1 0,0 1 0,0-1 0,11 0 0,-11-10 0,10 0 64,1 0 32,-11 0-32,10-10 32,1 10 64,-11-10 128,10-1 64,-10 1 96,0-1-96,0 1 32,-10-1-224,10 1-32,-11-1-64,11 1 32,-10 10-128,10-11 0,-11 11 32,1 0 0,10 11-96,-11-11 0,11 10 64,-10 1 64,10-1-64,0 1 0,0-1-32,0 1 0,0-1 64,0 1 64,10-1-32,1-10-32,-11 0 32,10 0-32,1 0 0,-1-10 0,1 10 0,-11-11 0,10 1 0,-10-1 64,0-10-32,-10 11 64,10-1-128,-11 11 0,1-10 32,10-1 64,-11 11-96,1 11-64,-1-11-32,1 10 96,0 1 0,-1-1 32,11-10 0,-10 11 64,10-1-96,-11 1-64,11-11-512,0 10-224,0-10-2048,0 11-927,0-11-929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30.87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A6C29DD7-EFF4-4D73-A4D4-5FA8DFAF092C}" emma:medium="tactile" emma:mode="ink">
          <msink:context xmlns:msink="http://schemas.microsoft.com/ink/2010/main" type="inkDrawing" rotatedBoundingBox="25574,5778 29607,6203 29452,7678 25418,7253" semanticType="callout" shapeName="Other"/>
        </emma:interpretation>
      </emma:emma>
    </inkml:annotationXML>
    <inkml:trace contextRef="#ctx0" brushRef="#br0">16506 6157 4864,'0'0'1824,"0"0"-960,0-10-320,10 10 704,-10-11-416,0 1-96,11-11-224,-1 0-64,-10 0-256,11 0 96,-1-10 96,1 10 0,-1-10 96,11-1-64,-10 1 64,9-11-64,1 11 0,-10 0-32,10-22 64,0 11-161,0 1-95,10-1-192,0 0 0,1 0 0,9 11 0,1-11 0,0 21 0,0-10 416,0-1 192,-1 1-384,1-11-96,11 11-32,-1 0 0,-10-1-32,10 11 32,-10-10 224,10 20 96,-10-9-192,0-1-128,-11 10-160,0 1 32,11-1 96,0 1 32,0-1-32,10 1 32,-21-1 0,11 1 32,-10 0 64,9 10 32,-9-11-96,9 11-96,-9-10 0,-1 10 32,1-11-32,9 11-32,1-10 160,0 10 128,0-11-160,0 11-64,-1 0-32,1-10 32,-10 10-32,9 0-32,-9 0 160,-1 0 128,11 0-96,0-11 64,0 11-96,-1 0 64,1 0-64,-10 0 0,9 0-96,1 0-64,0 0 160,-11 11 128,1-11-96,9 0-32,1 0 128,11 0 64,-12 0 0,1 0 96,0 0-160,0 10-96,0-10-32,10 11 32,-21-11-96,11 10 0,10 1-32,1-1 32,-1-10-64,0 11 64,-10-1-64,10 0 64,-10-10-128,0 11 0,-11-1 32,11 1 64,-11-1-32,1-10 64,-1 11-64,21-1 64,-20 1-64,9-1-32,-9 1-64,-11-1 32,10 0 32,-10 1 0,0-1 0,0 11 64,-11-10-32,11-1-32,0 11 32,-10-10-32,9-1 0,-9 11 0,-1 0 0,1-11 64,-1 11-96,1-10 0,-1 10 32,1-11 64,-11 11-32,10 0-32,-10 10 32,11 0 32,-11 1-32,10-11 64,-10 10-64,0 0-32,0-10 32,10 11-32,-10-11 0,0 10 64,11 0-96,-11-10-64,0 0 64,0 0 0,0 0 32,0 0 64,0 10-32,0-10 64,0 11-64,0-12-32,0 1-64,0 0 32,0 0 32,0 0 64,0 0 32,0 0 32,0-11-64,0 11-64,0-10-64,0-1 32,0 1 32,0-1 64,0 0-32,0-10-32,0 11 32,0-11 32,0 10-32,0-10-32,0 0 32,0 0-32,0 0 0,-11 0 64,11 0-96,0 0 0,0 0 96,-10 0 32,10 0-32,0 0-64,0 0 32,-10 0 32,10-10-32,0 10-32,-11-11 32,11 1-32,-10 0 64,-1-1 32,11 1-32,-10-11-64,-1 10 32,1-10-32,-1 11 0,-10-11 0,21 0 0,-20 11 0,9-11 0,1 0 0,10 0 0,-11 0 64,1 0-96,10 0 0,-11 11 32,1-1 64,10 1-96,0-1 0,0 11-32,-11-10-64,11 10 96,0 0 0,0-10-64,0 10 64,0 0-32,0 0-64,0 10 0,11 0 96,-11 1-64,10-1 32,1 11 64,-11 0 0,10 0 64,1 0 32,-1 0-128,1 0-32,-1-11 32,0 11 64,-10-10 0,21-1 64,-10 0-64,-1-10 64,-10 11 64,11-11 128,-1-11-64,1 11-64,-1 0 0,1 0-32,-1-10 0,-10 10 64,21 0-96,-11-10 0,1-1-96,10 11-32,-11-10 224,1-11 192,9 10-192,-9 1-96,10-11-64,-11 11-32,1-11 0,-1 10 0,1-10-160,-1 21 32,1-10-512,-11-1-192,10 1-1088,-10-1-352,21-9-4032,-11-1-255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10.82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94F5BBF6-C9A5-479F-A6A5-F61F000B8C6D}" emma:medium="tactile" emma:mode="ink">
          <msink:context xmlns:msink="http://schemas.microsoft.com/ink/2010/main" type="writingRegion" rotatedBoundingBox="14492,7391 8986,7353 8992,6436 14499,6474"/>
        </emma:interpretation>
      </emma:emma>
    </inkml:annotationXML>
    <inkml:traceGroup>
      <inkml:annotationXML>
        <emma:emma xmlns:emma="http://www.w3.org/2003/04/emma" version="1.0">
          <emma:interpretation id="{441677AD-51FC-49CC-AB3B-22F862B2E1E8}" emma:medium="tactile" emma:mode="ink">
            <msink:context xmlns:msink="http://schemas.microsoft.com/ink/2010/main" type="paragraph" rotatedBoundingBox="14492,7391 8986,7353 8992,6436 14499,6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09B4D9-E582-4D18-AFCD-305D5BCABE59}" emma:medium="tactile" emma:mode="ink">
              <msink:context xmlns:msink="http://schemas.microsoft.com/ink/2010/main" type="line" rotatedBoundingBox="14492,7391 8986,7353 8992,6436 14499,6474"/>
            </emma:interpretation>
          </emma:emma>
        </inkml:annotationXML>
        <inkml:traceGroup>
          <inkml:annotationXML>
            <emma:emma xmlns:emma="http://www.w3.org/2003/04/emma" version="1.0">
              <emma:interpretation id="{33FCA68F-7DF3-4E2E-919C-63B19FB01729}" emma:medium="tactile" emma:mode="ink">
                <msink:context xmlns:msink="http://schemas.microsoft.com/ink/2010/main" type="inkWord" rotatedBoundingBox="14494,7131 14056,7127 14059,6769 14497,6773">
                  <msink:destinationLink direction="to" ref="{D8C4A786-A7B9-4883-A5B3-07D58B72F423}"/>
                  <msink:destinationLink direction="from" ref="{D8C4A786-A7B9-4883-A5B3-07D58B72F423}"/>
                </msink:context>
              </emma:interpretation>
              <emma:one-of disjunction-type="recognition" id="oneOf0">
                <emma:interpretation id="interp0" emma:lang="de-CH" emma:confidence="0">
                  <emma:literal>~</emma:literal>
                </emma:interpretation>
                <emma:interpretation id="interp1" emma:lang="de-CH" emma:confidence="0">
                  <emma:literal>@</emma:literal>
                </emma:interpretation>
                <emma:interpretation id="interp2" emma:lang="de-CH" emma:confidence="0">
                  <emma:literal>'</emma:literal>
                </emma:interpretation>
                <emma:interpretation id="interp3" emma:lang="de-CH" emma:confidence="0">
                  <emma:literal>°</emma:literal>
                </emma:interpretation>
                <emma:interpretation id="interp4" emma:lang="de-CH" emma:confidence="0">
                  <emma:literal>p</emma:literal>
                </emma:interpretation>
              </emma:one-of>
            </emma:emma>
          </inkml:annotationXML>
          <inkml:trace contextRef="#ctx0" brushRef="#br0">8561 5792 4736,'-10'0'1824,"10"0"-960,0 0-96,0 0 768,0 0-352,0-11-32,0 11-320,0 0-128,0 0-384,0-11 0,0 11 32,0 0-192,0 0-32,10 0 64,-10 0 32,0 0-32,11 11 32,-11-11-128,10 11-64,1-11 0,-11 10-32,10 0 128,1 0 160,-11 1-97,10 10-31,1 0 288,-1-10 64,1 9-96,-1-10 0,0 1 96,1-11 64,-1 11-32,1-11 64,-1 0-128,1-11 32,-1 11-96,1-11 0,-1 1-160,1 0 0,-1 0 32,11-1 64,-11-10-160,11 0-128,-10 10-32,10-19-32,0 8 0,-11 2 64,0-2-544,11 2-128,-10-12-1184,-1 12-448,1-2-2015,10-9-801,-11 10 1088</inkml:trace>
        </inkml:traceGroup>
        <inkml:traceGroup>
          <inkml:annotationXML>
            <emma:emma xmlns:emma="http://www.w3.org/2003/04/emma" version="1.0">
              <emma:interpretation id="{CB3BA2D7-D46E-43DD-A165-55A3956DD188}" emma:medium="tactile" emma:mode="ink">
                <msink:context xmlns:msink="http://schemas.microsoft.com/ink/2010/main" type="inkWord" rotatedBoundingBox="12750,7379 8986,7353 8992,6436 12757,6462"/>
              </emma:interpretation>
              <emma:one-of disjunction-type="recognition" id="oneOf1">
                <emma:interpretation id="interp5" emma:lang="de-CH" emma:confidence="0">
                  <emma:literal>w</emma:literal>
                </emma:interpretation>
                <emma:interpretation id="interp6" emma:lang="de-CH" emma:confidence="0">
                  <emma:literal>W</emma:literal>
                </emma:interpretation>
                <emma:interpretation id="interp7" emma:lang="de-CH" emma:confidence="0">
                  <emma:literal>m</emma:literal>
                </emma:interpretation>
                <emma:interpretation id="interp8" emma:lang="de-CH" emma:confidence="0">
                  <emma:literal>u</emma:literal>
                </emma:interpretation>
                <emma:interpretation id="interp9" emma:lang="de-CH" emma:confidence="0">
                  <emma:literal>M</emma:literal>
                </emma:interpretation>
              </emma:one-of>
            </emma:emma>
          </inkml:annotationXML>
          <inkml:trace contextRef="#ctx0" brushRef="#br0" timeOffset="26290">7203 6188 4736,'0'-10'1760,"0"10"-960,0-11-160,0 11 608,11 0-192,-11 0 0,0-10 64,0 10 64,0-10-640,0 10 256,0-11 160,0 11-161,10-10 1,-10-1-160,0 1-96,11-1-224,-11-10-64,0 11-64,0-11-32,10 0 96,-10-10 96,0 10 0,0-10 96,0 10-32,0-11 64,0 11-64,0-10 0,0 10-160,0-10 0,0 10-32,-10-21 32,10 21-64,0-11 32,-11 1 0,1 0 32,10-1 64,-11 1 32,1-1 32,0 12 0,-22-22-128,11 21 0,11 0-96,-11 0 64,-21 0-64,0 0 0,11 0-96,-11 11-64,0-1 32,1-9 32,-12 20-32,1-11-32,0 11 32,-1 0 32,1 0-32,0 0-32,-11 0 32,11 0 32,0 0-96,-11 0 0,0 11 32,1-11 0,-1 10 64,0-10 32,0 10-32,11-10-64,-11 11 32,1-11-32,-1 10 0,11-10 0,-1 0 0,1 0 0,0 0 0,0 0 0,-1 11 0,12-11 0,20 0 0,-32 0 0,-9 10 0,9-10 0,-9 0 0,9 11 0,12-11 0,-12 0 0,1 0 0,10 0 0,-20 0 0,20 0 0,-10 0 0,10 0 0,0 0 0,0 0 0,0 0-96,1 0 64,-1 0 96,0-11 32,0 11-32,0 0-64,0 0-64,11 0 32,0-10 32,-11 10 0,11 0 0,-1 0 64,-10 0-96,21 0 0,11 0-32,-11 0 0,-21 0 128,32 0 32,-11 0-128,0 0 32,0 10-64,0-10 0,11 11 64,-22-11 0,22 10-96,-11 1 64,0-1 32,0 11 64,11-11-32,-11 1-32,10-1-64,1 11 32,0-10 32,-1 10 0,1-11 0,-1 11 0,1-11-96,10 11 64,-11-10 32,1 10 64,10-11-32,-11 1-32,1-1 32,10 0-32,-11 1 0,11-1 64,-10 1-96,10-1 0,0 1 32,-10-1 0,10 1 0,0-1 0,-11 1 0,11-1 0,0 1 0,0 10 64,-10-11-32,10 1-32,0-1 32,-11 1 32,11-1-96,0 1 0,0-1 32,0 0 0,0 1-96,0-1 64,0 1 32,0-1 64,0 1-32,0 10 64,0-11-64,0 1-32,0-1 32,0-10-32,0 10 0,0 1 0,0-11-96,-10 10 64,10-10 32,0 11 64,0-11-32,0 0-32,0 10 96,0-10 64,0 0-128,-11 0-32,11 0 0,0 0 64,0-10 32,0 10 32,-10 0-64,10-11-64,0 11 32,-11-10-32,11-1-96,-10 1 0,10 0 64,-11-1 0,1 1 32,10-11 64,-10 10-96,10 1 0,-11-1 32,1 1 0,10-1 0,-11-9 0,11 9-96,-10 1 64,10 10 32,0-11 0,-11 1 0,11 10 0,0-11-96,0 11 0,0 0 64,0-10 0,0 10-64,0 0 0,0 0-32,0 0 96,11 10 0,-11-10 32,10 11-96,-10-1 64,11 1 32,-11 10 64,10-11-96,1 11 0,-11 0 32,10-11 0,-10 11 64,10 0 32,-10-10-128,11-1-32,-1 0 96,-10 1 32,0-1-96,11 1 32,-11-1 64,10-10 96,-10 11 0,0-11 0,0 0-96,11 0 32,-11 0 0,10-11 32,-10 1-64,11-1-64,-1 1 32,-10-1 32,11-9-96,-1 9 0,0-10 32,1 0 64,-1 11-96,1-11 0,-1 0 32,1 11 64,10-11-96,-11 10 0,1-10 32,9 11 0,-9-11-352,-1 0-160,11 10-1792,-21 1-800,11-11-3839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/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32.53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1DAF136F-8DE2-4A28-A65F-277AE2DAA004}" emma:medium="tactile" emma:mode="ink">
          <msink:context xmlns:msink="http://schemas.microsoft.com/ink/2010/main" type="inkDrawing" rotatedBoundingBox="9838,10354 28736,9993 28777,12160 9880,12521" semanticType="callout" shapeName="Other">
            <msink:sourceLink direction="with" ref="{880E48B9-FBA6-46A2-BBB4-42CA35C115B2}"/>
          </msink:context>
        </emma:interpretation>
      </emma:emma>
    </inkml:annotationXML>
    <inkml:trace contextRef="#ctx0" brushRef="#br0">10320 16120 4480,'0'0'1760,"0"0"-960,0 0-32,0 0 768,0 0-352,0 0-32,0 0-384,0 0-96,0 0-384,0 0-160,0 0-32,0 0-128,0 16 0,0 0 160,0 0 64,0 16-64,0 0-32,0-16 96,0 32 32,16-16-32,-16 15 32,0-15-192,16 32-32,-16-16 0,0 16 64,16-16-32,0 15 64,-16-15-128,16 16 0,0-16 32,16 0 0,-16 0 0,0 0 64,16 0-96,0 0 0,-16 0 32,32 0 0,-16-16 0,0 16 0,16 0 64,-16-16 32,0 0 32,16 16 0,0-16-160,0 0 32,-1 0 0,17 0 64,0-16 32,16 16 32,-16-16-64,15-1 32,-15 1 0,32 0 32,-32 0-160,48 0-32,-32 0 32,32 0 64,-32 0 64,32-16 96,0 16-97,15 0 1,-31 0-32,32-16 32,-17 16-64,33 0-32,-32 0 96,32-16 0,-32 16-128,32 0 32,-16-16 288,31 16 96,-31 0-160,31-16-64,-31 16-32,32-1 0,-32 1-160,32-16-32,-32 16 32,32 0 64,-17-16 64,17 16 32,-33-16 192,33 16 192,-16-16-256,16 16-64,-16-16-192,16 0-96,-17 16 64,17-16 64,-17 0-64,17 0 0,-16 0 32,16 16 64,-16-16-32,16 0 64,-32 0-64,47 0-32,-31 0 32,15 0-32,-31 0 64,32 0 32,-16 0-128,16 0-32,-16 0 32,15 0 64,144 0 0,-159 0 64,-32 16-128,16-16 0,-16 0 32,32 0 0,-16 0 416,31 0 192,-47 0-288,48 0-96,127 0-160,-175 0-64,0 0 32,16 0-32,-32 0-96,48 0 64,-33-16 32,33 16 64,-32 0-32,31 0-32,113-16 32,-32 0-32,-32 0 0,-32 0 0,-17 16 0,-15-16 0,15 16 0,-15 0 0,0 0 0,-16 0 0,0 0 0,0 0 0,0 0 0,16 0 0,-17 0 0,-15 0 0,16 0 0,-1 0 0,1 0 0,0-16 64,16 16-32,-16 0-32,-16 0 32,16-16 32,0 16-96,0-16 0,-1 1 32,1 15 0,-1-16 64,-15 0 32,16 0-128,0 16-32,0-16 32,0 0 64,0 16-64,0-16 0,-16 0 32,15 0 64,1 0-32,-16 16 64,15-16-64,-15 16-32,-16 0-64,16-16 32,0 16 32,0-16 64,0 0-32,-16 16-32,0-16 32,0 0-32,0 0 0,-17 0 0,17 0 0,-16 1 64,16-17-32,-16 16 64,-1-16-64,1 16-32,0-16 32,-16 0 32,16 16-96,-16-16 0,0 0 32,0 0 64,0 0-32,0 0-32,-16 0 32,16-16 32,0 16 160,-16 0 192,16 16-160,-16-16-64,0 0-192,0 0-64,0 16 32,0-16 64,0 16 64,-1-16 32,-15 0-160,0 0 32,16 0 0,-16 0 64,0 0-96,16 0 0,-16 0 32,0 0 64,0 1-32,0-17-32,16 16-64,-16 0 32,0 0 32,0 0 64,0 0 96,-1 0 128,-15 0-128,16 16-32,0-15-64,0-1-64,0 0 32,0 0 32,0 0-32,0 0-32,-16 0 32,16 0-32,0 0-96,-16 16 64,0 0 320,16-16 96,-16 16-160,0 0-128,0 0 0,0 16 0,0-16-32,0 16 32,0 0-64,-16 0-32,16-16 32,0 16 32,0 0-32,0 0-32,0 0-320,0 0-128,0 0-768,-16 0-256,0 16-1216,16-16-512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3.230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E3A93977-F61D-41ED-96E4-ECC524328C1F}" emma:medium="tactile" emma:mode="ink">
          <msink:context xmlns:msink="http://schemas.microsoft.com/ink/2010/main" type="inkDrawing" rotatedBoundingBox="4160,9734 8696,10295 8469,12128 3933,11568" semanticType="callout" shapeName="Other"/>
        </emma:interpretation>
      </emma:emma>
    </inkml:annotationXML>
    <inkml:trace contextRef="#ctx0" brushRef="#br0">9123 16087 3840,'0'0'1472,"0"0"-768,0-32 96,0 32 704,0 0 96,0 0 96,0 0-160,0 0-96,0 0-768,0 0 160,0 0 63,0 0-223,0 0-32,0 0-320,0 0-64,0 0 0,0 0 64,0 0-96,0 0 32,0 0-96,0 16 0,0-16-192,0 16 32,0-16 0,0 0 0,0 16 0,0 0 64,0 0-32,0 0-32,0 0-64,0 16 32,0-16 160,0 16 64,0-16-64,0 16-32,0 0-96,0-16-32,0 0 32,-17 16 64,17 0-96,0-16 0,0 16 32,0 0 64,0 0-96,0 0 0,0-16 32,0 16 64,-16 32-32,16-16 64,-16 0-64,16 0-32,-16-16-64,16 0 32,-15 0 96,15-16 32,-16 16-128,0-16 32,0-1 64,0 17 32,0-16-32,0 16-64,16-16-64,-16 16 32,0 0 32,0 0 64,-16 0 32,16 0 96,0 0 32,-16 0 32,16-16-128,-16 16-96,0-16 0,0 16 32,0-16-32,0 0-32,0 16 32,-16-16-32,16 0-96,0 0 64,-16 0 96,1 0 32,15-16-32,-16 16-64,16 0-64,-16 0 32,16 0 32,-16-16 64,0 0-96,16 15 0,-16-15 32,0 0 0,0 0 0,0 0 0,16 0 0,-32 0 64,17 0-96,-1 0 0,16 0 32,-16 0 64,0 0-96,16 0 0,-16 0 32,0 0 64,16 0-32,-16-15-32,0 15-64,-16 0 32,16 0 32,1 0 64,-1 0-32,0 0 64,0 0-128,0 0 0,0 0 32,16 0 0,-16 0 0,0 0 0,16 0 128,-16-16 64,0 16 0,-16-16 32,16 16 0,1-16 96,-1 0-32,0 16 0,0-16-256,0 0 0,0 16 32,0 0 96,16-16-64,-16 16 0,16-16-32,-16 16-64,16-16 32,-16 0-32,0 0 0,1 16 64,-1-16-32,0 0 64,0 0-64,0 16-32,-16-16 32,32 16-32,-16-16 64,16 16 32,-16-16-32,16 16 32,-16-16 0,16 0 96,0-16-32,0 16 0,-15-16-96,15 16-64,0-16 32,0 16 32,0-16-32,0 16-32,16 0 32,-16 0 32,0 0-32,0 0-32,0 0 32,0 0 32,16 16-32,0-32-32,-16-15 32,16 15-32,0 16 0,-16-16 0,16 0 64,0 16-32,0-16-32,0 0 32,16 0-32,0 16 0,-16-16 0,16 0-96,-16 0 64,16 0 32,0 16 0,0-16 0,-16 0 0,16 0 0,0 16 0,0-16 0,-16 0 0,16 16 0,0-16 0,0 0 0,0 0 0,0 0 0,0 16 0,0-16 0,0 16 0,0 0 0,0 0 64,0 0-96,0 0 0,0 0 32,0 16 64,0-16-32,0 16-32,0-16-64,0 16 32,0-16 32,0 16 64,0 0-96,0 0 0,0-16 32,0 16 64,0 0-32,0 0-32,0-15 32,0 15-32,0-16 0,0 16 0,0 0 0,0 0 0,0 0 0,0 0 0,0 0 0,0 0 64,0 0-32,0 0 64,0 0-64,0 0 64,0 0-64,-16-16-32,16 16 32,0 0-32,0-16 0,0 16 64,0 0-32,0 0-32,0 0-64,0-16 32,0 16 32,0-16 0,0 16 0,0 0 64,0-16-32,0 0-32,0 16 32,0-16-32,0 0-96,0 0 64,0 16 32,0-16 64,0 0-32,0 0-32,0 0 32,0 16-32,0-16 0,0 0 64,0 16-96,0-16-64,0 16 64,0-16 64,0 16 0,0-16-32,0 16 32,0-16-32,0 16 0,0 0 0,0-16 0,0 16 0,0 0 0,0 0 0,0 0-96,0 0 64,0 0 32,0 0 64,0 0-256,0-16-32,0 16-576,0 0-288,0 0-480,0 0-160,0 0-2400,0 16-3231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9.111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AB0505BF-5B87-45E4-9E97-C10F69975C70}" emma:medium="tactile" emma:mode="ink">
          <msink:context xmlns:msink="http://schemas.microsoft.com/ink/2010/main" type="inkDrawing" rotatedBoundingBox="8439,10269 10076,10306 10068,10653 8431,10616" semanticType="callout" shapeName="Other"/>
        </emma:interpretation>
      </emma:emma>
    </inkml:annotationXML>
    <inkml:trace contextRef="#ctx0" brushRef="#br0">1249 6097 4992,'0'-6'1824,"0"6"-960,0 0-224,0 0 608,6 0 32,-6 0 96,0 0 0,0 0 96,0 0-800,0 0 255,0 0 65,0 0-256,0 0 0,0 0-160,0 0-64,0 0-128,-6 0 0,6 6-96,-6-6 0,-1 7-96,-5-1-32,6 6-32,-13 7 64,13 0-32,-13 0 0,7-1-96,-7 7 32,0-6 0,7 6 32,-1-6-64,1-7 32,-1 7-64,1-7 64,5-5-64,1-1-32,-6 6-64,12-12-32,-7 7-224,1-7-64,6 0-192,6-7-128,1 1-128,5-6 32,-6 5 96,13-11 96,-6 5 352,5-6 224,-5-5-128,6 11 64,-7-6 32,7 7 32,-7-1 288,1 1 160,-1-1 224,-6 7 64,7 0 0,-7 0-64,0-1-128,1 1-64,-7 6-64,6-6 64,-6 0-160,6 6-32,-6 0-288,6-7-32,-6 7 0,0 0 96,7 0 64,-7 0 96,6 7 192,-6-7 128,6 6-64,0 6 64,-6-5-96,13 11 0,-6-5-96,5 6 32,1-1-128,-1 1-64,-6 6-64,7-6 0,-1-1-128,-6-5 0,7 6-736,-7-7-320,0-6-3360,1 7-1503,-1-7 255</inkml:trace>
    <inkml:trace contextRef="#ctx0" brushRef="#br0" timeOffset="1297">2436 6129 5376,'0'0'2112,"0"0"-1152,0-7-224,0 7 768,0 0-288,0 0 0,0-6-32,0 6 32,0 0-672,0 0 63,0 0-31,0 0-64,0 0 96,0 6-128,-7-6-32,7 7-128,-6 5-32,0-6-32,0 13 64,-1-6-96,-5 12-64,6-7 0,-13 14 32,7-14-96,-1 13 0,-6-6-32,1 0 32,5 0-64,-6-6-32,7 0 32,6 0-32,-7-7-224,7-6 0,0 0-544,6-6-224,0 0-320,6-12-128,0 0-223,7-7-1,-1 6-320,1-12 0,-1 0 416,1-6 288,5 6 832,-5 0 352,-1 0 992,1 0 544,-7 7 256,0 5 64,7-6-96,-7 13-64,0-6-416,-6 5-161,6 1-319,1 0-32,-1 6 32,0-6 32,-6 6-192,13 0-64,-7 0-96,0 6 0,7-6-64,-1 12-32,1-5 32,-1 5 32,1 1 96,-1-1 64,1 1-32,-1 12 32,0-13-64,1 13-32,-1-6-224,1-1-64,-7 1-64,0 0 32,7-7-64,-7 1 64,0-1-1280,-6 1-448,7-7-2432,-1 0-991,7-6-353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3.343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193AF854-6FFC-4138-9884-9F24236FFE82}" emma:medium="tactile" emma:mode="ink">
          <msink:context xmlns:msink="http://schemas.microsoft.com/ink/2010/main" type="inkDrawing" rotatedBoundingBox="13983,2402 24569,2688 24518,4551 13932,4264" semanticType="callout" shapeName="Other"/>
        </emma:interpretation>
      </emma:emma>
    </inkml:annotationXML>
    <inkml:trace contextRef="#ctx0" brushRef="#br0">8739 5927 4992,'-10'11'1824,"10"-11"-960,0 10-160,0-10 736,0 0-96,0 0 64,0 0-288,0-10-128,0 10-544,0-11-64,0 1-32,0 0-64,0-1-1,0 1-31,0-1 64,-11-10-32,11 11 0,0-11-160,0 0-32,0 0 32,0 0 0,0-10-64,0-1 32,0 1 0,0 0 96,0-11-32,-10 11 64,10-11 0,0 10 32,-11 1-128,11 0-96,0-1 0,0 1-32,0 0 0,0 10 64,0-21-96,11 21 0,-1-10 32,-10-1 0,21 1 0,-10 0 0,10-1-96,-1 1 0,1-1 64,0 12 0,0-1-64,11 0 64,-12 10 32,1-10 64,11 1-96,10-1-64,-1 0 64,12 0 64,-12-11-64,22 12 0,-11-12 32,-10 11 0,21 0-96,0-10 64,-1 10 32,11-10 0,-10 10 0,10-11 0,1 12 0,9-1 0,1 0 0,-1 0 0,1 10 0,10-10 0,0 1 0,0-1 64,0 10-96,0-10 0,11 0-32,-1 1 0,1 9 64,-11-10 64,11 0-32,10 11-32,-11-11 32,1 10-32,-1 1 0,1 0 0,10-1 0,-11 1 0,11-1 0,-10 11 0,10-10 64,-11 10 32,11-11-32,-10 11-64,10 0 32,-11 0-32,-10 11 0,21-11 0,0 0 0,-10 10 64,-11-10-96,0 0 0,10 11 96,1-11 32,-1 10-32,-9-10-64,30 0 160,-10 0 32,0 11-64,-21-1-32,0-10-96,0 10-32,11-10 32,-1 11 64,-20-11-32,-1 0-32,1 0 32,10 0-32,0 0 0,-10 10 64,-1-10-32,12-10 64,-1 10-64,0 10 64,-11-10-64,1 11-32,0-11-64,-1 0 32,11 0 32,-10 10 0,-11-10 0,0 11 64,11-11-32,-1 0 64,-9 10-128,-1-10-64,0 0 64,-10 11 64,10-11 0,10 10-32,-20-10 32,10 11-32,-10-11 0,0 10 0,0 0 0,-1-10 64,1 11-32,0-11 64,-1 10-128,1-10 0,0 11-32,-11-11 0,0 0 416,11 0 160,0 10-352,-1-10-64,-9 11-64,9-11 32,-9 10-96,-1-10 0,0 0 32,11 0 0,0 11 0,-1-11 64,1 0-96,-11 0 0,1 0 32,-1 10 0,-10 0 0,0-10 64,-1 11-32,12-11-32,-12 10-64,1 1 32,0-1 32,-11 1 64,1 10-32,-1-11 64,0 11-64,-10 0-32,11 0 32,-11 0-32,0 10 0,-11-10 0,0 0 0,11 0 64,-21 10-32,11-10-32,-1 10 32,-10-10-32,11 0 0,-11 0 0,11-10 0,-11 10 64,0-1-32,0 1-32,0 11 32,0-11-32,0 10 0,0-10 64,0 10-96,0 1 0,0-1 96,0-10 32,0 10-32,0-10-64,0 0 32,0 10-32,0-10-96,0-10 64,0 10 32,0-11 0,-11 11 0,11-11 64,0 11-32,0 0 64,0 0-64,0 0-32,-11-11 32,11 11 32,0 0-32,0-10 64,0 10-64,0-11 64,-10 11-64,10 0-32,0 0 32,0 0 32,0-11-32,-11 11 64,11-10-64,0-1-32,0 0 32,0 1 32,0-1-32,0 1-32,0-1 32,0 1 32,0-1-32,0 1-32,0-1 32,0-10 32,0 11-32,0-11-32,0 10-64,0-10 32,0 10 96,0-10 32,-10 11-128,10-11 32,0 0 0,-11 10 64,11-10 32,0 0 32,0 0-64,0 11 32,0-11-128,0 0 0,0 10 32,0-10 0,0 0 64,-10 0 32,10 0-384,0 0-128,0 0-1792,-10 0-768</inkml:trace>
    <inkml:trace contextRef="#ctx0" brushRef="#br0" timeOffset="1063">18690 5697 6400,'-11'-10'2368,"11"10"-1280,0-11-512,0 11 800,0-10 0,0 10 128,11-11-352,-11 1-65,0-1-607,10 1 64,-10 10 32,11 0-416,-1 0-64,0 10-64,1 1-32,-1-1 0,11 11 0,-10 0 0,-1-11 64,11 11-32,-10-10-32,-1 10 32,0 0-32,1-11 0,10 11 0,-11 0 64,1-11 32,10 1 224,-11 10 128,0-21 128,1 0 32,-1 0-128,1 0 32,10-11-160,-11 1 32,1-1 128,10 1 64,-1-11-32,12 0 0,-11 0-96,10-10 32,-10-1-256,0 12-64,0-12-96,0 1 32,-11 10-128,11 0 0,-21 0-192,11 11-96,-1-1-800,-10-10-320,0 11-1184,0-1-384,10 1-2655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8.59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6A36AC9B-FBE6-4728-9085-DB21331D21ED}" emma:medium="tactile" emma:mode="ink">
          <msink:context xmlns:msink="http://schemas.microsoft.com/ink/2010/main" type="inkDrawing"/>
        </emma:interpretation>
      </emma:emma>
    </inkml:annotationXML>
    <inkml:trace contextRef="#ctx0" brushRef="#br0">13809 4370 5760,'0'-10'2176,"0"10"-1152,0-11-416,0 11 736,0 0-192,0 0-32,-10 0-352,10 0-64,0 0-416,0 0-160,0 11-96,0-11 160,0 10 128,0 0-96,0 11 32,0-10 127,0-1 129,0 11-192,0 0-96,-11 0 128,11 10 96,0 1-320,0 9-32,0-9-96,-10 20 64,10-21-96,0 11 0,0-10 96,0-1 32,0 0-128,0-10 32,0 11 64,0-1 32,0-10-32,0 10-64,0-10 32,0 0 32,-11 10-96,11-10 0,0 11 32,0-11 0,0-1 0,0 12 0,0-11 0,0 0 0,0 0 0,0-1 0,0 1 0,0 0 0,0-10 0,0 10 64,0-11-32,0 11-32,0 0 32,0-11-32,0 11 0,0 11 0,0-12-96,0 1 64,0-10 32,0 10 0,0 0 352,0 0 224,0-11-288,0 11-160,0 0-64,0-11 0,0 11-32,0 0 64,0-10-128,0-1 0,0 0 32,0 1 64,0-1-32,0 1-32,0-1 32,0-10-32,0 11 0,0-11 64,0 0-96,0 0 0,0 10 32,0-10 64,0 0-32,0 0 64,0 0-128,0 11 0,0-11 96,0 10-96,0-10 0,0 0 32,0 0 64,0 0-96,0 11 0,0-11 32,-10 0 0,10 0 0,0 0 0,0 0 0,0 10 64,0-10-32,0 0-32,0 0 32,-10 0-32,10 10 0,0-10 0,0 0 0,0 0 0,0 0-96,0 11 0,0-11 128,0 0 32,0 0-96,0 0 32,0 0 0,0 0 0,0 10-96,0-10 64,0 0 32,0 0 64,0 0-32,0 0-32,0 0 32,0 0-32,0 0 64,0 0 32,0 0-128,0 0-32,0 0-64,0 0 96,0 0 64,0 11 128,0-11-128,0 0-96,0 0 96,0 0 96,0 0-96,0 10-96,0-10 96,-11 0 96,11 0-32,0 0 0,0-10 160,0 10 160,-10 0-224,-1-11-96,11 11 0,-10-10 64,-1 10-64,11-11-64,-10 11 0,-1-10 32,1 0-32,-1-1-32,1 1-64,0-1 32,10 11 32,-11-10 64,1-1-32,10 11-32,0-10-64,-11 10 32,11-11-32,0 11 0,0 0 0,0 0-64,0 0 0,0 0 96,11 11 0,-1-11 32,1 10-96,-1 1 64,0-1-32,11-10 0,-10 11 64,-1-1 64,1 1-32,-1-1-32,1 0 32,-1 1 32,-10-1-32,11 1-32,-1-1 32,-10 1-32,10-1 0,-10-10 64,0 0 32,0 0 32,11 0-64,-11-10-64,10-1 288,1 1 128,-1-1-128,-10 1-32,21-1-128,-10 1-32,-1-11-32,0 0-64,11 11 32,-10-11-32,-1 0 0,11 0 0,-10-10-704,-1-1-256,11 1-2400,-11 0-1023,-10-22-833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9.71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BB688940-777C-4B2D-ACAD-D72611E6AECF}" emma:medium="tactile" emma:mode="ink">
          <msink:context xmlns:msink="http://schemas.microsoft.com/ink/2010/main" type="inkDrawing"/>
        </emma:interpretation>
      </emma:emma>
    </inkml:annotationXML>
    <inkml:trace contextRef="#ctx0" brushRef="#br0">13809 4308 5120,'0'-11'2016,"-10"11"-1088,10 0-160,-11-10 704,11 10-192,0-11 0,-10 11-384,10 0-160,-11 0-416,11 0 0,-10 11 32,0-1-64,10-10 64,-11 11-256,11-1-64,0 1 32,0-11 32,0 10-128,0-10 32,11 0 63,-1 0 33,0 0-32,1-10 32,-11 10 224,10-11 96,1 1 64,-11-1-32,10 1-32,-10-1-160,0 1 0,0 10-160,0-11 0,-10 11-32,10 0 32,-11 0-128,11 11-64,-10-1 64,10 11 64,-11-10-64,11-1 0,0 1 32,0-1 0,0 1 0,0-1 0,11 0 0,-11-10 0,10 0 64,1 0 32,-11 0-32,10-10 32,1 10 64,-11-10 128,10-1 64,-10 1 96,0-1-96,0 1 32,-10-1-224,10 1-32,-11-1-64,11 1 32,-10 10-128,10-11 0,-11 11 32,1 0 0,10 11-96,-11-11 0,11 10 64,-10 1 64,10-1-64,0 1 0,0-1-32,0 1 0,0-1 64,0 1 64,10-1-32,1-10-32,-11 0 32,10 0-32,1 0 0,-1-10 0,1 10 0,-11-11 0,10 1 0,-10-1 64,0-10-32,-10 11 64,10-1-128,-11 11 0,1-10 32,10-1 64,-11 11-96,1 11-64,-1-11-32,1 10 96,0 1 0,-1-1 32,11-10 0,-10 11 64,10-1-96,-11 1-64,11-11-512,0 10-224,0-10-2048,0 11-927,0-11-929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18.298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0FAE1DD1-D570-47B2-A527-63D39E325C72}" emma:medium="tactile" emma:mode="ink">
          <msink:context xmlns:msink="http://schemas.microsoft.com/ink/2010/main" type="writingRegion" rotatedBoundingBox="11328,10956 12170,10956 12170,11217 11328,11217"/>
        </emma:interpretation>
      </emma:emma>
    </inkml:annotationXML>
    <inkml:traceGroup>
      <inkml:annotationXML>
        <emma:emma xmlns:emma="http://www.w3.org/2003/04/emma" version="1.0">
          <emma:interpretation id="{4C010E78-93FB-437F-9A54-4D460709B7F6}" emma:medium="tactile" emma:mode="ink">
            <msink:context xmlns:msink="http://schemas.microsoft.com/ink/2010/main" type="paragraph" rotatedBoundingBox="11328,10956 12170,10956 12170,11217 11328,11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11CCE4-A52B-4932-8D3E-1B3BFA28EC12}" emma:medium="tactile" emma:mode="ink">
              <msink:context xmlns:msink="http://schemas.microsoft.com/ink/2010/main" type="line" rotatedBoundingBox="11328,10956 12170,10956 12170,11217 11328,11217"/>
            </emma:interpretation>
          </emma:emma>
        </inkml:annotationXML>
        <inkml:traceGroup>
          <inkml:annotationXML>
            <emma:emma xmlns:emma="http://www.w3.org/2003/04/emma" version="1.0">
              <emma:interpretation id="{0CC9D6E5-4832-4BEC-982E-AF440DC6D526}" emma:medium="tactile" emma:mode="ink">
                <msink:context xmlns:msink="http://schemas.microsoft.com/ink/2010/main" type="inkWord" rotatedBoundingBox="11328,10956 12170,10956 12170,11217 11328,11217">
                  <msink:destinationLink direction="with" ref="{384550CA-9CDE-4DD6-B5E1-FA141AA0B07E}"/>
                </msink:context>
              </emma:interpretation>
              <emma:one-of disjunction-type="recognition" id="oneOf0">
                <emma:interpretation id="interp0" emma:lang="de-CH" emma:confidence="0">
                  <emma:literal>+</emma:literal>
                </emma:interpretation>
                <emma:interpretation id="interp1" emma:lang="de-CH" emma:confidence="0">
                  <emma:literal>~</emma:literal>
                </emma:interpretation>
                <emma:interpretation id="interp2" emma:lang="de-CH" emma:confidence="0">
                  <emma:literal>-</emma:literal>
                </emma:interpretation>
                <emma:interpretation id="interp3" emma:lang="de-CH" emma:confidence="0">
                  <emma:literal>5</emma:literal>
                </emma:interpretation>
                <emma:interpretation id="interp4" emma:lang="de-CH" emma:confidence="0">
                  <emma:literal>4</emma:literal>
                </emma:interpretation>
              </emma:one-of>
            </emma:emma>
          </inkml:annotationXML>
          <inkml:trace contextRef="#ctx0" brushRef="#br0">12187 13856 9728,'-15'-7'3584,"15"7"-1920,-14 0-1024,14 0 1023,-8 0-191,8 0 0,0 0-672,0 0-256,0 0-320,0 0-96,15 0 0,-8 0-64,8 0-64,0 0 32,8 0-32,-9 7 128,9 1 64,0-1 0,-1 1 32,-7-1-128,7 8-64,-7 0 128,0 7 128,-8-14-96,1 14 64,-1-7 32,-7 0 64,0 0-96,-7 0 0,-8 0-96,-7-1 64,7-6-128,-22 7 0,6-8-256,1 1-128,1-8-1184,14 7-544,-8 1-1184,16-8-383,0 0-1473</inkml:trace>
          <inkml:trace contextRef="#ctx0" brushRef="#br0" timeOffset="-388">11562 13975 7168,'0'0'2720,"0"0"-1472,0 8-128,0-8 1024,0 0-320,0 7-97,0-7-383,0 0-96,0 0-704,0 8 96,-8-8 32,8 0-160,0 0 32,0 0-256,8 7-96,-8-7-96,14 0 0,1 0 64,8 0 64,-1 0-32,22-7 32,-14 7 64,22 0 64,-14 0 32,6 0 0,-6 0-128,14-8-96,-8 8 0,8 0 32,-14 0-96,6 0-64,-6 0 64,-8 0 0,0 0 32,-1-7 64,-14 7-96,7 0 0,-6-8-32,-2 8-64,-6 0-320,-1-7-128,0 7-480,-7 0-128,0 0-512,0-7-224,0 7-1056,0 0-447,0-8-1921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30.87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D27F4497-F26D-41ED-8864-E2C526FB1F14}" emma:medium="tactile" emma:mode="ink">
          <msink:context xmlns:msink="http://schemas.microsoft.com/ink/2010/main" type="inkDrawing"/>
        </emma:interpretation>
      </emma:emma>
    </inkml:annotationXML>
    <inkml:trace contextRef="#ctx0" brushRef="#br0">16506 6157 4864,'0'0'1824,"0"0"-960,0-10-320,10 10 704,-10-11-416,0 1-96,11-11-224,-1 0-64,-10 0-256,11 0 96,-1-10 96,1 10 0,-1-10 96,11-1-64,-10 1 64,9-11-64,1 11 0,-10 0-32,10-22 64,0 11-161,0 1-95,10-1-192,0 0 0,1 0 0,9 11 0,1-11 0,0 21 0,0-10 416,0-1 192,-1 1-384,1-11-96,11 11-32,-1 0 0,-10-1-32,10 11 32,-10-10 224,10 20 96,-10-9-192,0-1-128,-11 10-160,0 1 32,11-1 96,0 1 32,0-1-32,10 1 32,-21-1 0,11 1 32,-10 0 64,9 10 32,-9-11-96,9 11-96,-9-10 0,-1 10 32,1-11-32,9 11-32,1-10 160,0 10 128,0-11-160,0 11-64,-1 0-32,1-10 32,-10 10-32,9 0-32,-9 0 160,-1 0 128,11 0-96,0-11 64,0 11-96,-1 0 64,1 0-64,-10 0 0,9 0-96,1 0-64,0 0 160,-11 11 128,1-11-96,9 0-32,1 0 128,11 0 64,-12 0 0,1 0 96,0 0-160,0 10-96,0-10-32,10 11 32,-21-11-96,11 10 0,10 1-32,1-1 32,-1-10-64,0 11 64,-10-1-64,10 0 64,-10-10-128,0 11 0,-11-1 32,11 1 64,-11-1-32,1-10 64,-1 11-64,21-1 64,-20 1-64,9-1-32,-9 1-64,-11-1 32,10 0 32,-10 1 0,0-1 0,0 11 64,-11-10-32,11-1-32,0 11 32,-10-10-32,9-1 0,-9 11 0,-1 0 0,1-11 64,-1 11-96,1-10 0,-1 10 32,1-11 64,-11 11-32,10 0-32,-10 10 32,11 0 32,-11 1-32,10-11 64,-10 10-64,0 0-32,0-10 32,10 11-32,-10-11 0,0 10 64,11 0-96,-11-10-64,0 0 64,0 0 0,0 0 32,0 0 64,0 10-32,0-10 64,0 11-64,0-12-32,0 1-64,0 0 32,0 0 32,0 0 64,0 0 32,0 0 32,0-11-64,0 11-64,0-10-64,0-1 32,0 1 32,0-1 64,0 0-32,0-10-32,0 11 32,0-11 32,0 10-32,0-10-32,0 0 32,0 0-32,0 0 0,-11 0 64,11 0-96,0 0 0,0 0 96,-10 0 32,10 0-32,0 0-64,0 0 32,-10 0 32,10-10-32,0 10-32,-11-11 32,11 1-32,-10 0 64,-1-1 32,11 1-32,-10-11-64,-1 10 32,1-10-32,-1 11 0,-10-11 0,21 0 0,-20 11 0,9-11 0,1 0 0,10 0 0,-11 0 64,1 0-96,10 0 0,-11 11 32,1-1 64,10 1-96,0-1 0,0 11-32,-11-10-64,11 10 96,0 0 0,0-10-64,0 10 64,0 0-32,0 0-64,0 10 0,11 0 96,-11 1-64,10-1 32,1 11 64,-11 0 0,10 0 64,1 0 32,-1 0-128,1 0-32,-1-11 32,0 11 64,-10-10 0,21-1 64,-10 0-64,-1-10 64,-10 11 64,11-11 128,-1-11-64,1 11-64,-1 0 0,1 0-32,-1-10 0,-10 10 64,21 0-96,-11-10 0,1-1-96,10 11-32,-11-10 224,1-11 192,9 10-192,-9 1-96,10-11-64,-11 11-32,1-11 0,-1 10 0,1-10-160,-1 21 32,1-10-512,-11-1-192,10 1-1088,-10-1-352,21-9-4032,-11-1-255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10.82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CEA3E341-E19B-40C0-BFD6-F513E3C3460B}" emma:medium="tactile" emma:mode="ink">
          <msink:context xmlns:msink="http://schemas.microsoft.com/ink/2010/main" type="inkDrawing" rotatedBoundingBox="8738,3563 14245,3601 14238,4518 8732,4480" semanticType="callout" shapeName="Other">
            <msink:sourceLink direction="to" ref="{5849C87C-F5A0-433F-8AFE-839EDB982D90}"/>
          </msink:context>
        </emma:interpretation>
      </emma:emma>
    </inkml:annotationXML>
    <inkml:trace contextRef="#ctx0" brushRef="#br0">8561 5791 4736,'-10'0'1824,"10"0"-960,0 0-96,0 0 768,0 0-352,0-11-32,0 11-320,0 0-128,0 0-384,0-10 0,0 10 32,0 0-192,0 0-32,10 0 64,-10 0 32,0 0-32,11 10 32,-11-10-128,10 11-64,1-11 0,-11 10-32,10 0 128,1 1 160,-11-1-97,10 11-31,1 0 288,-1-10 64,1 10-96,-1-11 0,0 0 96,1-10 64,-1 11-32,1-11 64,-1 0-128,1-11 32,-1 11-96,1-10 0,-1 0-160,1-1 0,-1 1 32,11-1 64,-11-10-160,11 0-128,-10 11-32,10-21-32,0 10 0,-11 0 64,0 0-544,11 0-128,-10-10-1184,-1 10-448,1 0-2015,10-10-801,-11 10 1088</inkml:trace>
    <inkml:trace contextRef="#ctx0" brushRef="#br0" timeOffset="26290">7203 6188 4736,'0'-11'1760,"0"11"-960,0-11-160,0 11 608,11 0-192,-11 0 0,0-10 64,0 10 64,0-10-640,0 10 256,0-10 160,0 10-161,10-11 1,-10 0-160,0 1-96,11 0-224,-11-12-64,0 12-64,0-10-32,10-2 96,-10-9 96,0 10 0,0-10 96,0 10-32,0-11 64,0 12-64,0-12 0,0 12-160,0-12 0,0 11-32,-10-20 32,10 19-64,0-9 32,-11 0 0,1-1 32,10 1 64,-11 0 32,1-1 32,0 12 0,-22-22-128,11 20 0,11 2-96,-11-1 64,-21 0-64,0 0 0,11 0-96,-11 11-64,0-1 32,1-10 32,-12 21-32,1-10-32,0 10 32,-1 0 32,1 0-32,0 0-32,-11 0 32,11 0 32,0 0-96,-11 0 0,0 10 32,1-10 0,-1 10 64,0-10 32,0 11-32,11-11-64,-11 11 32,1-11-32,-1 10 0,11-10 0,-1 0 0,1 0 0,0 0 0,0 0 0,-1 10 0,12-10 0,20 0 0,-32 0 0,-9 11 0,9-11 0,-9 0 0,9 11 0,12-11 0,-12 0 0,1 0 0,10 0 0,-20 0 0,20 0 0,-10 0 0,10 0 0,0 0 0,0 0 0,0 0-96,1 0 64,-1 0 96,0-11 32,0 11-32,0 0-64,0 0-64,11 0 32,0-11 32,-11 11 0,11 0 0,-1 0 64,-10 0-96,21 0 0,11 0-32,-11 0 0,-21 0 128,32 0 32,-11 0-128,0 0 32,0 11-64,0-11 0,11 11 64,-22-11 0,22 10-96,-11 0 64,0 1 32,0 10 64,11-11-32,-11 0-32,10 1-64,1 10 32,0-11 32,-1 12 0,1-12 0,-1 10 0,1-9-96,10 10 64,-11-11 32,1 12 64,10-12-32,-11 0-32,1 1 32,10-1-32,-11 1 0,11-1 64,-10 0-96,10 1 0,0 0 32,-10-1 0,10 0 0,0 1 0,-11 0 0,11-1 0,0 0 0,0 11 64,-10-10-32,10-1-32,0 0 32,-11 1 32,11 0-96,0-1 0,0 0 32,0 0 0,0 1-96,0 0 64,0-1 32,0 0 64,0 1-32,0 10 64,0-11-64,0 1-32,0-1 32,0-10-32,0 11 0,0-1 0,0-10-96,-10 10 64,10-10 32,0 11 64,0-11-32,0 0-32,0 11 96,0-11 64,0 0-128,-11 0-32,11 0 0,0 0 64,0-11 32,0 11 32,-10 0-64,10-11-64,0 11 32,-11-10-32,11 0-96,-10-1 0,10 1 64,-11-1 0,1 1 32,10-11 64,-10 10-96,10 1 0,-11 0 32,1-1 0,10 0 0,-11-9 0,11 10-96,-10-1 64,10 11 32,0-11 0,-11 1 0,11 10 0,0-10-96,0 10 0,0 0 64,0-11 0,0 11-64,0 0 0,0 0-32,0 0 96,11 11 0,-11-11 32,10 10-96,-10 0 64,11 1 32,-11 10 64,10-11-96,1 11 0,-11 0 32,10-11 0,-10 12 64,10-2 32,-10-9-128,11-1-32,-1 1 96,-10-1 32,0 0-96,11 1 32,-11 0 64,10-11 96,-10 10 0,0-10 0,0 0-96,11 0 32,-11 0 0,10-10 32,-10-1-64,11 0-64,-1 1 32,-10 0 32,11-11-96,-1 10 0,0-9 32,1-2 64,-1 12-96,1-11 0,-1 0 32,1 11 64,10-11-96,-11 10 0,1-9 32,9 9 0,-9-10-352,-1 1-160,11 9-1792,-21 0-800,11-9-3839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8.468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5849C87C-F5A0-433F-8AFE-839EDB982D90}" emma:medium="tactile" emma:mode="ink">
          <msink:context xmlns:msink="http://schemas.microsoft.com/ink/2010/main" type="inkDrawing" rotatedBoundingBox="10675,5835 11821,5881 11818,5935 10673,5888" shapeName="Other">
            <msink:destinationLink direction="to" ref="{CEA3E341-E19B-40C0-BFD6-F513E3C3460B}"/>
            <msink:destinationLink direction="to" ref="{3B7EC278-80AF-462C-AE2F-FF5068E09950}"/>
            <msink:destinationLink direction="from" ref="{3B7EC278-80AF-462C-AE2F-FF5068E09950}"/>
          </msink:context>
        </emma:interpretation>
      </emma:emma>
    </inkml:annotationXML>
    <inkml:trace contextRef="#ctx0" brushRef="#br0">13273 13148 5888,'-18'-18'2272,"18"18"-1216,-18 0-384,18 0 704,0 0-32,0 0-32,-18 0-352,18 0-192,0 0-448,0-18-192,18 18-96,-18 0-128,36 0 64,-18 0 160,36 0 64,-19 0 63,19 0 65,-18 0-96,35 0 32,-35 0-96,36 0 64,-19 0-64,19 18 0,-18-18-192,-1 0-32,1 0 160,18 18 96,-37-18 256,1 0 96,18 0-128,-36 0 0,17 0-192,1 0 32,-18 0-224,0 18-32,0-18 0,0 0 64,-18 0-96,18 0 0,-18 0 32,17 0 64,-17 0-256,18 0-96,-18 0-1120,18 0-448,-18 0-2143,0 0-2081,0-18 2080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9.030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3B7EC278-80AF-462C-AE2F-FF5068E09950}" emma:medium="tactile" emma:mode="ink">
          <msink:context xmlns:msink="http://schemas.microsoft.com/ink/2010/main" type="inkDrawing" rotatedBoundingBox="11677,6034 11717,5703 11934,5730 11893,6060" semanticType="callout" shapeName="Other">
            <msink:sourceLink direction="to" ref="{5849C87C-F5A0-433F-8AFE-839EDB982D90}"/>
            <msink:sourceLink direction="from" ref="{5849C87C-F5A0-433F-8AFE-839EDB982D90}"/>
          </msink:context>
        </emma:interpretation>
      </emma:emma>
    </inkml:annotationXML>
    <inkml:trace contextRef="#ctx0" brushRef="#br0">14328 12969 6144,'0'0'2368,"0"0"-1280,-18 0-224,18 0 864,0 0-192,0 0 32,0 0-448,0 0-193,-18 0-543,18 0-160,0 0-96,0 0-64,0 18-64,0-18 96,18 0 0,-18 0-32,0 18-64,18-18-64,-18 0 32,18 0 32,0 18 0,-18-18 0,18 18 0,0-1 64,0-17 32,-18 0-128,18 18 32,-18 0 0,18-18 64,-18 18-32,0 0 64,0-18 128,0 18 192,0 0-160,0 0 0,-18 0 0,18-18 0,-18 17 0,0 1 64,-18 0-96,18-18-64,0 18-160,-18-18-64,18 18-416,0-18-160,1 0-1568,-1 0-703,18 0-1953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9.87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7B5C57D7-4BA1-4BD8-9B5A-8F108A59DFB0}" emma:medium="tactile" emma:mode="ink">
          <msink:context xmlns:msink="http://schemas.microsoft.com/ink/2010/main" type="inkDrawing" rotatedBoundingBox="10353,7088 11784,7096 11783,7129 10352,7121" shapeName="Other">
            <msink:destinationLink direction="from" ref="{268709AB-1020-4EA0-B4A2-876D47C33253}"/>
            <msink:destinationLink direction="to" ref="{268709AB-1020-4EA0-B4A2-876D47C33253}"/>
          </msink:context>
        </emma:interpretation>
      </emma:emma>
    </inkml:annotationXML>
    <inkml:trace contextRef="#ctx0" brushRef="#br0">12916 14364 5120,'-18'0'2016,"18"0"-1088,0 0 32,0 0 832,0 0-256,0 0-128,18 0-416,-18 0-160,0 0-480,18 0-128,0 0-96,0 0 191,17 0 129,-17 0-32,54 0 0,-36-18-320,35 36-32,1-18-64,-1 0 64,1 0 320,17 0 128,-35 0 32,36 18 0,-37-18-96,19 0-32,0 0-96,-19 0-32,1 0-96,0 0 32,-19 0-64,1 0 0,0 0-192,0-18 32,-18 18 0,-1 0 0,1 0 0,0 0 0,0 0-160,0 0 32,-18 0-160,18 0 32,0 0-288,-18 0-64,18 0-544,-18 0-192,17 0-1151,-17 0-385,0 0-1312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00.44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268709AB-1020-4EA0-B4A2-876D47C33253}" emma:medium="tactile" emma:mode="ink">
          <msink:context xmlns:msink="http://schemas.microsoft.com/ink/2010/main" type="inkDrawing" rotatedBoundingBox="11847,6860 11955,7195 11777,7252 11670,6918" semanticType="callout" shapeName="Other">
            <msink:sourceLink direction="from" ref="{7B5C57D7-4BA1-4BD8-9B5A-8F108A59DFB0}"/>
            <msink:sourceLink direction="to" ref="{7B5C57D7-4BA1-4BD8-9B5A-8F108A59DFB0}"/>
          </msink:context>
        </emma:interpretation>
      </emma:emma>
    </inkml:annotationXML>
    <inkml:trace contextRef="#ctx0" brushRef="#br0">14311 14168 5120,'0'-18'2016,"0"18"-1088,-18 0 32,18 0 896,0 18 0,0-18 0,0 0-480,0 0-193,0 0-671,0 0-32,0 0-32,0 18-160,18-18-96,-18 0-96,18 18-96,-18-18 32,18 18-32,0-18-96,0 18 64,0-1 32,-18 1 0,17 0-96,1 0 64,0 0 32,-18 0 0,18 0 128,-18 0 64,0 0 128,0 0 128,0 0-128,-18 0 0,18-18-128,-18 18-32,0-18-96,1 0-64,-1 0 32,0 17 32,0-17-448,0 0-160,0-17-1056,18 17-416,0 0-2623,0 0-1633,0 0 2848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47.898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F89674FF-B549-419F-B2F5-75E8A76CF386}" emma:medium="tactile" emma:mode="ink">
          <msink:context xmlns:msink="http://schemas.microsoft.com/ink/2010/main" type="inkDrawing" rotatedBoundingBox="8760,12528 9670,9077 10465,9287 9554,12738" semanticType="callout" shapeName="Other">
            <msink:sourceLink direction="with" ref="{880E48B9-FBA6-46A2-BBB4-42CA35C115B2}"/>
          </msink:context>
        </emma:interpretation>
      </emma:emma>
    </inkml:annotationXML>
    <inkml:trace contextRef="#ctx0" brushRef="#br0">8288 5286 4352,'0'0'1664,"0"0"-896,9 0-192,-9 0 576,0 0-224,0-10 0,0 10-320,0 0-32,0 0-352,0 0 64,0 0 128,-9 0-160,9 0 0,0 0 0,-10 0 0,10 0 0,0 0 0,-10 0-64,10 0 32,-10 0-64,10 0 64,-10 10 64,1 0-128,-1-10-32,0 0-64,0 0 32,0 10 0,10-10 32,-19 10 64,9-10 32,0 9-96,0 1-32,1-10 159,-11 10 97,10-10-192,0 10-96,0-10 32,1 10 0,-11-10-32,10 0-64,0 9 32,1-9 32,-1 10-32,0 0-32,0-10 32,0 10 320,1-10 160,-1 10-256,-10-10-128,10 9-96,-9-9-32,9 10 0,-10-10 64,11 10-96,-11-10 0,10 10 32,-9 0 64,-1-10 32,0 10 32,10-1-160,-9 1 32,-1-10 0,1 20 0,-1-20 64,0 19 32,1-9-128,-1 10-32,1-10 32,-1-1 0,10 11-64,-9-10 64,9 0 32,-10-1 0,10 1 0,-9 0 0,9 10 64,0-1 32,-10-9-128,11 10-32,-1-10-64,0-1 96,0 11 0,0-10 32,1 9 0,-1-9 0,0 10 0,-10-1 0,11-9 0,-11 20 0,10-1 0,-9 0 64,9-9-32,-10 19-32,10-9 32,-9-1-32,9 1 0,-10-1 0,10 0 0,1 1 0,-1-11 0,0 21 0,10-21 0,-10 21 0,0-11 0,10 0 64,-9 1-96,-1 19 0,10-20 32,-10 1 0,0-1 0,10 0 64,-10 1-96,10-1 0,-9-9 32,9 19 0,-10-19 0,10 19 0,-10-10 0,10 1 64,0 9 384,0-9 256,-10-1-352,10 0-128,0 1-128,0-1-96,0-9-64,0-1 32,0 1-32,0 9 0,0-9 128,-10 0 32,10 9-128,0 1 32,0-1 0,0 0 64,0 1-32,0 9-32,0-10-64,0 1 32,0-11 32,0 11 64,0-11-32,0 11-32,0-10 32,0 19-32,0-20 0,0 21 0,0-21 0,0 20 0,0-9 0,0-1 0,0 1-96,0 9 64,0-10 32,0 1 64,0-11-32,0 11 64,0-11-128,0 11 0,0-1 32,0 1 64,0-1-96,-9 1 0,9-1 32,0-9 0,0-1 0,0 11 0,0-11 0,0 11 0,0-11 0,0 11 64,0-11-32,0 1-32,0-10-64,0 9 32,0 1 32,0-10 64,0 9-32,0 1-32,0-10-64,-10 9 32,10 1 32,0-10 64,0 9-96,0 1 0,0-10 32,0 9 64,0 1-32,0-10 64,0 0-64,0-1-32,0 1 96,-10 0 0,10 0-32,0 0-64,0-10-64,0 10 32,0-10 448,0 0 192,0 9-288,0-9-96,0 0-160,-10 0-64,10 0 32,0 0-32,-10 0 0,10-9 64,0 9-32,-9-10-32,9 10 32,-10-10 32,10 0-96,-10 0-64,0 0 64,10 1 64,-10-1 64,10-10 32,-10 10-160,10 1-32,-9-1 32,-1 0 0,10 0 32,-10 0 64,10 1-32,-10-1-32,10 0-64,0 0 32,0 10 32,-10-19 0,10 9-96,0 10 64,0-10 32,0 10 0,0 0-96,0 0 64,0 0-32,10 0 0,-10 10 64,0-10 0,0 0-96,10 10 64,-10-10 32,10 9 0,-10 1 0,10 10 64,-1-10-32,-9 9-32,10 1 32,0-1-32,-10 1-96,10-10 64,0 9 32,-10 1 64,10-10-32,-10 0-32,9 0 32,-9 9 32,10-9-96,-10-10-64,10 10 64,-10 0 0,0-1 32,10-9 64,-10 11-32,10-11-32,-10 0 32,0 0-32,9 0 416,1-11 256,-10 11-320,10-9-192,-10-1-96,10 0-64,0-10 0,-1 1 0,1 9 0,10-10 64,-10 1-96,9-1 0,-9 0 96,10 1 32,-11 9-32,11-10-64,-10 11-608,0-11-256,0 10-1024,-10-9-416,9-1-1887,-9 0-833,0 1 1024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57.369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880E48B9-FBA6-46A2-BBB4-42CA35C115B2}" emma:medium="tactile" emma:mode="ink">
          <msink:context xmlns:msink="http://schemas.microsoft.com/ink/2010/main" type="inkDrawing" rotatedBoundingBox="11112,9803 13364,17196 10891,17949 8639,10556" shapeName="Other">
            <msink:destinationLink direction="with" ref="{F89674FF-B549-419F-B2F5-75E8A76CF386}"/>
            <msink:destinationLink direction="with" ref="{1DAF136F-8DE2-4A28-A65F-277AE2DAA004}"/>
          </msink:context>
        </emma:interpretation>
      </emma:emma>
    </inkml:annotationXML>
    <inkml:trace contextRef="#ctx0" brushRef="#br0">8679 13770 3584,'0'20'1408,"0"-20"-768,0 0-64,0 0 640,0 0-32,0 0 0,10 0-384,-10 0-64,0 0-448,0 0 96,0 0 128,0 0-64,0 0 0,0 0-128,0 0 32,0 0-128,0 0 32,0 0-32,0 0 32,0 0 0,10 0 0,-10 0 64,0-10 32,9 10-33,-9 0-31,0 0-96,0 0 32,10 0-64,-10 0 0,0-10 32,0 10 32,0 0-96,0 0-32,0 0 32,0 0 0,0 0-64,10 0 32,-10-10 64,0 10 64,0 0-32,0 0 32,0 0-128,0 0 0,0 0 32,0 0 0,0 0 128,0 0 160,10 0-160,-10 0-64,0-10-96,0 10-96,0 0 32,0 0-32,0 0 0,0 0 0,0 0 0,0 0 0,0 0 0,0 0 0,0 0-96,0 0 64,0 0 96,0 0 96,0 0 0,0 0 0,0 0-192,0 0 32,0 0 0,0 0 64,0 0-32,0 0-32,0 0 32,0 0-32,0 0-96,10 0 64,-10 0 32,0 0 0,0 0 0,0 0 64,10 10 32,-10-10 32,10 0-64,-10 0 32,9 0-64,-9 0 64,0 10-128,10-10 0,-10 0 32,10 0 0,-10 0 64,0 0-32,9-10 64,1 10 64,-10 0-64,10 0 0,0-10-32,-10 10 32,10 0-64,-10 0 64,10 0-128,0 0 0,0 0 32,-10 0 64,9 0-32,1 0-32,-1 0 32,1 0-32,10 0 0,-10 0 64,10 0-32,-10 0-32,9 0 32,-9-10 32,-1 10-96,11 0 0,-10 0 32,10 0 0,-10 0 0,9 0 64,-9 0-96,-1 0 0,11 0 32,-10 0 64,0-10-32,10 10-32,-10 0 32,-1-9-32,10 9 0,-9-10 0,0 10-96,10-9 64,-20 9 32,10 0 64,0-10-32,0 10-32,-1 0 32,1 0-32,0-10-96,-1 10 64,11 0 96,-10 0 32,0 0-128,10 0-32,-10 0 32,9 0 64,-10 0 0,11 0-32,-10 0 32,10 0-32,-10-10 0,9 10 0,-9 0 0,-1 0 0,1 0 0,0 0 0,0 0 0,10 0 0,-10 0-96,0 0 64,-1 0 96,1-10 32,0 10-128,-1 0 32,11 0 0,-10-10 64,0 10-96,0 0 0,0-10 32,0 10 0,-1-10 0,1 1 0,-1 9 0,11-10 64,-10 0-32,0 1-32,0-11 32,0 10-32,9 0-96,-9-10 64,0 1 96,-1 0 32,1 9-128,10-10 32,-10 0 0,0 10 64,0-9-32,-1 0-32,-9-1 32,10 0-32,0 0 0,-1 1 0,1-1 0,0-9 0,-10 9 0,10 0 0,0 1 0,-10-10 64,10 9-32,-10-10-32,10 1 32,0 0-32,-10 9-96,9 0 64,-9 1 32,10-10 64,-10-1-32,9 0 64,1 1-128,-10-10-64,0-1 64,0 12 0,10-12 96,-10 1 32,10 0-32,-10 9-64,0 0-64,0-8 32,10 8-32,-10 0 0,0 1 64,10-10 64,-10 9-96,0-18 0,10-2 32,0-18 0,-10 9 0,9 20 0,1 9 0,-10-9 64,0 0-32,0-10-32,10 10-64,-10-1 32,9-48 32,-9 49 64,0 0-32,0-11 64,0 12-64,0-12-32,0 11-64,0-10 32,0 10 96,0-10 32,0 9-128,-9-8 32,9 8 0,0-18 0,-10 8-96,10 2 64,0-2 32,0 2 64,-10 8-32,10 1 64,0 0-128,0-11-64,0 12 64,0-12 64,0 11-64,0-10 0,-9 10 32,9-10 0,0 9 0,0 12 64,0-2-32,0-10-32,0 2-64,0-2 32,0 1 32,0-10 64,0 9-32,0 2-32,0-2 32,0 1-32,0 0 64,0 9 32,-10 1-128,10-10-32,0 9-64,-10-9 96,10 10 0,0-11 96,0 11-32,-10-10-32,10 9 32,0 1-32,0 0 0,0-1 0,-10 0 0,10 1 0,0 0 64,0-1 32,-10 1-32,10 0-64,-10 9 32,10-20-32,-10 12-96,10-12 64,-9 10 32,9 1 64,-10 0-32,1-1-32,9 11 32,-10-20-32,0 19 0,10-10 0,-10 1 0,0 10 0,0-1 0,0-10 0,10 11 0,-10-1 0,1-9-96,9 9 64,-10-10 32,0 11 0,1-10 64,-1 9 32,0-10-128,0 11-32,0 0 96,0-1 32,0 0 0,1-9-64,-11 9-64,11 1 32,-1 9 96,0-10 32,0 0-128,0 10 32,0 1 0,0-1 64,0-9-32,1 9 64,-1 0-128,1 0 0,-1-10 32,0 10 0,0-9 0,-10 9 0,10-9 0,0 9 0,1 0 0,-11 0 0,11 0 0,-11 0 0,10 1 0,-10-1 0,10 0 0,-9 10 64,0-9-96,-1-1 0,10 0 32,-10 10 64,0-10-32,1 0-32,0 10 32,-1-10-32,10 0-96,-10 0 0,1 1 64,9-1 64,-9 1 0,-1-1-32,0 0 32,0 0 32,1 10-96,0-10 0,9 0 32,-10 0 0,0 10 0,0-10 0,1 1 0,0 9 0,-1-10-96,0 10 64,0-10 32,1 10 0,0 0 0,-1 0 64,0 0-32,0-9 64,10 9-128,-9 0 0,0 0-32,9 0 0,-10-10 64,0 10 0,1 0 0,-1 0 64,1 0-96,-1 0 0,10 0 32,-10 0 0,1 0 0,0 0 0,-1 0 0,0 0 64,0 0-96,-9-10 0,20 10 32,-11 0 0,0 0 0,0 0 0,10 0 0,-9 0 0,0 0 64,9 0 32,-10-10-128,0 10 32,10 0-64,-9 0 0,9-10 128,-9 10 32,9 0-128,-10 0 32,0-10 0,10 10 64,-9 0-32,0 0-32,9-10-64,-10 10 32,0-9 32,1 9 64,-1-10-32,1 0-32,9 10-64,-10-9 32,0 9 32,10-10 64,1 10-96,-10-10 0,9 0 32,0 0 0,0 10 0,0-10 64,0 0-96,0 10-64,0-10 128,-9 1 32,9-1-96,1 1 32,-1-1 0,0 0 0,0 10 0,0-10 0,0 0-96,0 0 0,1 10 128,-1-10 96,0 0-96,1 1-32,-1-1 0,0 0 64,0 1-32,0-1-32,0 0 32,0 0-32,0 0 0,1 0 0,-1 0 0,1 1 0,-1 9-96,-10-10 64,10 0 32,0 10 0,0-9 0,0 9 0,1-10 0,-1 10 0,0 0 0,10-10 0,-9 10 0,-1-10 0,0 10-96,10-10 0,-10 10 128,10-10 96,-10 0-96,0 10-32,10-10 0,0 1 64,-10-1-96,10-9 0,0 9 32,-9 0 64,9-10-32,0 10-32,-10-9 32,10 9-32,0-9 0,-10 9 0,10-10 0,-9 10 64,9-10-32,-10 1-32,10 9-64,-10-19 32,10 19 32,-10-10 64,10 10-96,-10 0 0,10 1 32,-10-1 0,10 0 0,-10 1 0,10 9 0,-10-10 64,10 0-32,-9 0 64,9 0-128,-10 0-64,10 0 64,-9-9 0,9 9 32,-10-9 64,10 9-32,0 0-32,-10-10 224,10 0 96,0 11-256,-10-10 0,10 9-64,0 0 64,0-10-32,-10 10-32,10 0 32,0 0-32,0 1 0,0-11 64,0 11-32,0-1-32,0 0 32,-10-10-32,10 0-96,0 11 64,0-11 32,0 1 0,0 9-96,-10-10 64,10 0 96,0 1 96,0 0-128,0-1-96,0 0 32,-10 0 64,10 1-64,0-1 0,0 1 96,0 9 32,0 0-128,0-10 32,0 1-64,0 9 0,0-9 64,0 9 64,0-10-32,0 0 64,0 10-128,0-9 0,0 9-32,0 1 0,0-1 64,0 0 0,0 0 0,0-10 64,0 10-96,0 0 0,0 1 32,0-1 0,0 0 0,0-9 0,0 9 0,10-10 64,-10 10-96,0 0 0,0 0-32,0 1 0,0-1 64,10 1 64,-10-1-32,0 0-32,0 10 32,0-10-32,0 10 0,0-10 0,0 10 0,0 0 0,0 0 0,0-10 0,0 10 0,0 0 0,0 0 0,0 0 0,0 0 0,0 0 0,0 0-96,0 0 64,0 0 96,0 0 32,0 0-128,0 0 32,0 0 0,0 0 64,0 0-96,0 0 0,0 0 32,0 0 64,0 0-96,0 0 0,0 0-32,0 0 0,0 0 64,-10 0 0,10 0 0,0-10 64,0 10-32,0 0-32,0 0 32,0 0-32,0 0 0,0 0 64,0-10-96,0 10 0,0 0-32,0 0 0,0-9 128,0 9 32,0 0-128,0 0-32,0-10 32,0 10 64,0 0 0,0 0-32,0-9 32,0 9-32,0 0 0,0 0 0,0 0 0,0 0 0,0 0-96,0 0 64,0 0-32,-10 0 0,10 9 64,0 1 64,0-1-96,-9 1 0,9 10 32,-10-10 64,10 0-32,-10 10 64,10-11-64,-9 10 64,-1-9-128,10 0 0,-10 0-32,0 0 0,10 0 64,0-10 0,0 10 0,-10-10 64,10 0-32,0 0-32,0 0-64,0 0 32,10-10 32,-10 0 0,0 0-96,10 0 64,0 0-32,-10 0 0,10 1 128,-10-10 32,9 9-128,-9 0 32,10 0 0,0 0 64,-10 0-96,9 0 0,-9 0 32,10 1 64,-10-1-32,10 10-32,-10-9 32,0-1 32,10 10-96,-10-10 0,0 10 32,10 0 0,-10-10-96,0 10 0,0 0 64,10 0 0,-10 0 32,0 10 64,0-10-96,10 0 0,-10 0 32,0 10 64,0-10-96,10 10 0,-10-1-32,9 1 0,-9-1 64,0 1 64,10 0-32,-10 0-32,9 0 32,-9 0 32,0 0-96,0 0 0,10 9 32,-10-10 0,0 1-640,10-10-224,-10 0-960,0 10-448,0-10-3167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3:16.584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8865 8157 4992,'0'0'1824,"0"0"-960,0 0-224,0 0 672,0 0-224,0 0 0,0 0-256,0 0-64,0 0-416,0 0 64,0 0 96,0 0 96,0 0 32,0 0-160,0 0-33,0 0-191,18 0-96,-18-17 128,0 17 128,17 0-224,-17 0-32,17 0 256,-17 0 96,17 0-320,1 0-96,-18 0 0,17 0 0,-17 0 160,17-18 96,1 18-192,-1 0-32,-17 0-64,17 0-64,0 0 32,1 0-32,-1 0 0,0 0 64,-17 0-32,18 0-32,-1 0 32,0 0-32,-17 0 0,17 0 0,-17 0 0,18 0 0,-18 0-96,17 0 64,-17 0 96,17-17 32,-17 17-128,17 0 32,-17 0 0,18 0 0,-18 0 0,17 0 64,-17 0-32,0 0-32,17 0 32,-17 0-32,18 0 0,-18 0 64,0 0-32,17 0-32,-17 0-64,17 0-32,-17 0 128,17 0 32,-17 0-96,18 0 32,-18 0 0,0 0 64,17 0-32,-17 0-32,17 0-64,-17 0-32,0 0 64,18 0 0,-1 0-64,-17 0 64,0 0 32,17 0 64,-17 0-32,17 0-32,-17 0 96,18 0 0,-1 0-32,-17 0 32,17 0-128,-17 0-64,17 0 64,1 0 64,-18 0-64,17 0 0,0 0-32,1 0 0,-1 0 64,17 0 0,-16 0 64,-1 0 32,18 0-128,-18 0-32,17 0 96,-16 0 32,-1 0-96,18 0-32,-18 0 32,0-17 0,18 17 32,-18 0 0,0 0 0,18 0 64,-18 0-32,0 0-32,18 0-64,-18 0 32,0 0-32,18 0 0,-18 0 128,1 0 32,-1 0-32,0 0-64,0 0 32,1 0 32,16 0-96,-17 0-64,1 0 64,-1 0 0,0 0 32,18 0 64,-18 0-96,18 0 0,-1 0 32,1 0 0,-1 0 0,1 0 0,0 0-96,-1 0 64,-17 0 96,35 0 32,-35 0-32,18 0 32,0 0-128,-1 0-64,1 0 64,-18 0 0,18 0 32,-1 0 0,-17 0 0,18 0 0,-18 0 0,35 0 0,-35 0 0,35-17 64,-17 17-96,-1 0-64,1 0 64,-1 0 64,1 0 0,17 0-32,-35 0 96,18 0 0,-1 0-128,1 0-32,-1 0 96,-16 0 32,16 0 0,-17 0-64,18 0 32,-18 0-32,18 0-96,-18 0 0,0 17 128,1-17 32,-1 0-96,0 0-32,0 0 32,1 0 0,-1 0 32,0-17 64,1 17-32,16 0-32,-17 0 96,1 0 0,16 0-192,-16 0-64,16 0 64,1 0 96,-18 0 32,0 0-32,18 0 32,-18 0-32,0 0 0,18 0 0,-18 0 0,0-18 64,1 18-96,16 0 0,-16 0 32,-1 0 64,0 0-32,18 0 64,-18 0-64,0 0-32,18 0 32,-18 0-32,0 0 0,1 0 0,-1 0 0,0 18 0,-17-18-96,17 0 64,1 0 32,-1 0 0,0 0 0,-17 17 64,18-17-32,-1 0 64,0 0-128,0 0 0,1 0-32,-1 0 0,0 0 64,1 0 64,16 0-32,-17 0-32,1 0-64,16 0 32,-17 0 32,1 0 64,-1 0-32,0 0-32,1 0 32,-1 0 32,0 0-96,0 0 0,1 0 32,-1 0 0,0 0 0,-17 0 0,18-17 0,-1 17 0,0 0 0,0 0 0,1 0-96,-1 17 64,-17-17 96,17 0 32,1 0-128,-18 0 32,17 0 0,-17 0 0,17 0 0,-17 0 64,0 0-32,0 0-32,17 0 32,-17 0 32,0 0 32,0 0 32,0 0 352,0 0 160,0 0-320,0 0-192,0 0-160,0 0 0,0 0 32,0 0 0,0 0 0,0 0 0,0 0 0,0 0 64,0 0-96,0 0 0,0 0 32,0 0 0,0 0-96,0 0 64,0 0 32,0 0 0,0 17 0,0-17 0,0 0 0,0 17 0,0-17 0,0 18 0,0-1-96,0 0 64,0 0 32,0 18 64,0-18-32,0 18-32,0-1 32,0 1-32,0 0 0,0-1 0,0-17 0,0 35 0,0-17-96,0-1 64,0 1 32,0-1 64,0 1-32,0-18-32,0 18 32,0-1-32,0-16-96,0 16 0,0 1 64,0-1 64,0 1 0,0-1 64,0 1-128,0 17 0,0-18 32,0 18 64,0-17-32,0 17-32,0-18 32,0 18-32,0-17 0,0-1 0,0 1 0,0-18 0,0 18 0,0-18 0,0 0 0,0 18 0,0-18-96,0 0 64,0 18 32,18-18 64,-18 18-32,0-1-32,0-17 32,0 18-32,0 17 0,0-18 0,0-16 0,0 16 0,0 1 0,17 17 0,-17-18 0,0 1 64,0-1-96,0 1 0,0-1 32,0 1 0,0-18 0,0 1 0,0-1 0,0 0 0,0 0-96,0 1 64,0-1 32,0 0 64,0 0-32,0 1-32,0-1 32,0 18 32,0-1-96,0-17 0,0 18-32,0 0 0,0-18 64,17 17 64,-17 1-32,0 0-32,0-18 32,0 17 32,0 1-96,0-1 0,0 1 32,0 0 64,0-18-32,0 17 64,0 1-128,0-18 0,0 1-32,0 16 0,0-17 64,0 18 64,0-1-96,0 1 0,0-18 32,0 35 64,0-17-96,0-1 0,0 1 32,0-1 0,0 1 0,0 17 64,0-18-96,0 1 0,0-1 32,0 1 0,0 0 0,0 16 64,0-33-96,0 34 0,0-35 32,0 35 0,0-18 0,0 18 64,0-17-32,0 16-32,0-16 32,18 0-32,-18 16 0,0 1 0,0-17-96,0-1 64,0 1 32,0 17 0,0-18-96,0 1 64,0-1 32,0 18 64,0-34-32,0 33-32,0-16 32,0-1-32,0 1 0,0 17 64,0-18-32,0 1-32,0 0-64,0-1 32,0 1-32,0-1 0,0 18 128,0-35 32,0 1-32,0 33-64,0-16 32,0 0-32,0-1-96,0-17 64,0 18 32,0 0 64,0-1-32,0 1-32,0-18-64,0 35 32,0-18 32,0 1 64,0-1-32,0 1-32,0 0-64,0-1 32,0 1 32,0-1 64,0 1-32,0-1-32,0 1 32,0-18-32,0 18 0,0-1 0,0-16-96,0-1 64,0 0 32,0 0 64,0 1-32,-18-1-32,18 0 32,0 0-32,0 1-96,0-18 64,0 17 32,-17 0 64,17 1-32,0-18-32,0 17 32,0 0-32,0-17 0,-17 0 0,17 17 0,0-17 64,0 0-32,-18 18-32,18-18 32,0 0-32,-17 0 0,17 17 64,0-17-96,-17 17 0,0-17 32,17 0 64,-18 0-32,1 18-32,17-18 32,-17 0 32,-1 0-96,1 17 0,0-17 32,17 0 64,-17 0-32,-1 0-32,1-17-64,0 17 32,-1 0 32,-16 0 64,17-18-32,-18 18 64,18 0-64,-18 0-32,18-17-64,-18 17 32,18 0 32,0 0 64,0 0-32,-18 0-32,18 0-64,-1-17 32,1 17 32,0 0 0,-18 0-96,18 0 64,0 0 96,-18 0 32,18 0-128,0 17 32,-18-17 0,18 0 0,-18 17 0,1-17 0,16 0 0,-16 18 0,-1-18 0,1 17 64,-1-17-96,1 17 0,-1-17 32,0 17 0,1-17 0,-1 0 64,18 18-32,-17-18-32,-1 0 32,18 0-32,-18 0 0,18 0 0,-18 0-96,18 0 64,-18 0 32,18 0 0,-17 0 0,-1 0 64,18 0-96,-18 0 0,18 0 96,-18 0 32,18 0-128,-17 0-32,-1 0 32,0 17 0,1-17 96,-1 0 32,1 17-128,-1-17 32,18 0-64,-18 0 0,1 18 64,-1-18 64,18 0-32,-18 0-32,18 0 32,-17 17-32,16-17 0,-16 0 0,-1 0-96,18 0 64,-18 0 32,18 0 64,-17 0-32,-1 0-32,18 0 32,-18 0-32,18 0-96,-18 0 64,1 0 32,-1 0 64,1 17-32,-1-17 64,18 0-64,-18 0 64,1 0-128,-1 0-64,18 0-32,-18 0 96,1 0 64,16 0 64,1 0-32,-17 0-64,16 0-64,1 0 32,0 0 32,-18-17 0,18 17 0,-18 0 0,18 0 0,-17 0 64,-1-17-32,18 17-32,-1 0-64,-16 0 32,17-18 32,-18 18 0,18 0 0,-18 0 64,1 0-32,-1 0-32,18 0-64,-18 0-32,1 0 64,-1 0 64,18 0 0,-18 0-32,18 0-64,-18 0 32,18 0 32,0 0 64,0 0-32,-1 0-32,1 0 32,-18 0-32,18 18 0,0-18 0,-18 0 0,18 0 0,0 0 0,-18 0 0,18 0 0,0 0 64,-18 0-96,18 0-64,-18 0 64,18 0 64,-18 0 0,1 0-32,17 0 32,-18 0-32,1 0 0,-1 0 64,18 0-96,-18 0 0,18 0 32,-18 0 0,18 0 0,0 0 0,-1 0 0,1 0 0,0 0-96,0 0 64,-1 0 32,1 0 64,17 0-96,-17 0 0,17 0 32,-18 0 0,18 0 0,-17 0 0,17 0 0,0 0 0,-17 0-96,17 0 0,0 0 64,0 0 64,-17 0-64,17-18 0,0 18 32,0-17 64,0 17-32,0-35-32,0 18 32,0 0-32,0-18 0,0 1 0,-18-1 0,18-17 0,0 18-96,0-1 64,0 18 32,-17-35 0,17 18 0,0-1 0,0-17-96,0-17 64,0 17 32,0 0 64,0 1-32,0-36-32,0 35 32,0-17 32,0 35-32,0-35 64,0 17-224,0-17 32,0 17 32,0-17 96,0 17-64,17-35 0,-17 36 32,0-19 64,0 1-32,18 0-32,-18 0 32,0 0-32,17 0 0,-17 0 64,0 0-32,0-1-32,0 19-64,17-36 32,-17 35 32,0-34 0,0 34 0,0-34 0,0 17-96,0-18 64,0 35 96,0-17 32,0 0-32,0 0-64,0 0 32,0 0-32,0 0 0,0-18 0,0 36-96,0-36 64,0 18-32,0 0 0,0 17 64,0-17 64,17 0-32,-17 0-32,0 17-64,0-17 32,0 17 32,0-17 64,0 17-32,0-17-32,0 17 96,0-17 0,0 17-128,0 0-32,0 18 32,0-1 64,0 1-64,0-18 0,0 17-32,0 1 0,0-18 128,0 0 32,0 0-32,0 18-64,0-18-64,0 0 32,0 0 32,0 17 64,0-16-96,0 16 0,0 1 32,0-1 64,0 0-96,0 1 0,0-1 32,0 1 64,0-1-32,0 1-32,0 16-64,0-34 32,0 35 32,0-35 64,0 18-32,0-1 64,0 1-128,0-18 0,0 0-32,0 17 0,0-16 64,0 16 0,0 1 0,0-18 0,0 34 0,0-16 64,0-1-32,0 18-32,0 0-64,0-1 32,0 1 32,0 0 0,0 0 0,0-1 0,0 1 0,0 0 0,0 17-96,0 0 64,0 0-1088,0 0-544,0 17-2239,-17 18-1025,17-18 480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3:21.650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8969 16312 3328,'0'-18'1216,"0"18"-640,0 0-32,0 0 512,0 0-128,0 0 0,17 0-160,-17 18-96,0-18-352,0 17 64,0 0 64,0 1-32,0-1 64,0 0-256,0 17-128,0 2 352,0-20 224,0 19-320,0-18-192,0 18 256,0 17 96,0-17-352,0-1-64,0 0-64,0 18 32,-17-17-32,17 16-32,0 1 32,0 0-32,0 0 0,-17 0 64,17-18-32,0 18-32,0-17 32,0 17 32,0 17-32,0-17-32,0-18 32,0 1-32,0 0-96,0-1 64,0 0 32,0 1 64,-18 0-32,18-1-32,0 1 32,-17 16-32,17-16 0,0 17 64,0-17-32,0 17-32,0-18-64,0 0 32,0 1 32,-17 17 0,17 0 0,0-17 0,0-1 0,0 0 0,-18 1 0,18 0 0,0-1 0,0 0 0,0 18 0,0 0 64,0 0-96,0 0 0,0-18 32,0 18 0,0 0 0,0 0 0,0 0 0,0 0 0,0-18 0,0 1 0,0 16 0,0 1 0,0-17 0,-17 17 0,17 0 0,0-1 64,0 1-96,0 0 0,0 0 32,0 0 0,0 0 0,0 17 0,0-34 0,0 33 0,0-33 0,0 17 0,0 0 0,0-1 0,0 1 0,0 18 0,0-18 0,0 16 64,0-33-96,0 34-64,0 1 64,0-19 0,0 1 32,0 0 64,0-17-32,0 17-32,0-1 32,0 1 32,0 0-96,0-1-64,0 1 64,0 0 64,0 0 0,0 0-32,0 0-64,17 0 32,-17 0 32,0 0 64,0-18-32,0 0-32,0 1 32,0 17-32,0-1 0,0 1 0,0-17 0,0 17 64,0-1-32,0-15-32,0 15-64,0-16 32,0 17 32,0 0 0,0-18 0,0 18 64,0-18-96,0 1 0,0 0 32,0-19 0,0 20 0,0-20 64,0 2-96,0-1 0,0 0 32,0 1 64,0-18-32,0 17-32,0 0 32,-17 1-32,17-18-96,0 17 64,0 0 32,0-17 64,0 18-32,0-2-32,0 2 32,0-1-32,0 0 0,-17 18 0,17-18 0,0 1 0,0-1 0,0 18 0,0-19 0,0 2 0,0 16 0,0-16 0,0-1 0,0 0 0,0 1 0,0-1 0,0-17 416,0 0 191,17 0-383,0 0-96,-17 0-96,35 0 32,-18 17-32,1-17-32,16 0 384,0 0 128,1 0-128,0 0-64,-1 0-256,1 18-32,16-18-32,-16 0 0,17 0 0,0 17 64,-17-17-96,-1 0 0,0 17 96,1-17 32,17 0-32,0 0-64,-17 0 32,16 0 32,1 18 384,0-18 256,-1 16-416,1-16-160,0 18-96,0-1 32,-17-17-32,16 17-32,-16-17 96,17 0 0,-17 0-128,17 0-32,-1 0 96,18 0 32,-34 0 0,34 0-64,-17 0 32,0 0-32,0 0 256,0-17 160,-1 17-192,1 0-64,0-17-96,-1 17-64,1-18 32,0 18-32,0-16 0,0 16 64,52-18-32,-52 18-32,0 0 32,-1 0 32,-16 0-96,17 0 0,0 0 96,-18 0 32,18 0 160,-18 0 96,1-17-192,0 17-32,-1 0-64,18 0-64,-18 0 224,18 0 160,-17 0-192,16 17-32,1-17-32,0 0 0,-17 0-64,0 0 32,17 0 0,-18 0 96,0 0-96,1 0 0,0 0-32,17 0 32,-18 0 0,0 0 32,1 0 0,0 0 0,-18 0-64,18 0-64,-18 0 32,18 0 32,-19 0-32,19 0-32,0 0-64,-18 0 32,18 0 32,-1 0 64,-16 0-32,16 0-32,0 0 32,-16 0-32,-1 0-96,18 18 64,-1-18 32,-16 0 64,16 0-32,-16 16-32,16-16 32,-17 0 32,18 0-32,-18 0-32,0 0 32,18 0 32,-18 0-32,1 0-32,-2 0 32,2 0 32,-18 0-32,17-16 64,0 16-64,-17 0 64,18 0-128,-18-18 0,0 18 96,17-17-32,-17 0-32,0 17 32,0-18-32,17 1 0,-17 17 64,0-17-32,0-1 64,0 1-64,0 0-32,0-1 32,0-16 32,0 16-96,0-16 0,0 0 32,-17-1 0,17 18 0,0-18 64,0 18-96,0-35 0,0 35 32,0-35 64,0 17-32,0-17-32,0 18-64,0-18 32,0 0 32,0 0 64,0 0 32,-17 1 32,17-18-160,0 34 32,-18 0 0,18-33 0,0-2 0,0 18 64,-17 0-96,17-16 0,0-2 32,-17 2 0,17-2 0,0 1 64,0 18-32,-18-19-32,18 18 32,0-17-32,-16 0 0,16 0 0,0 17 0,-18-17 0,18 0 0,0-18 0,-17 19 0,17 16 64,0-18-96,0 2 0,-17-2-32,17 1 0,0 17 128,-18-17 32,18 0-128,0 0 32,0 0 0,-17 0 0,17-1 0,0 2 0,0-2 0,0 1 64,-17 18-96,17-19 0,0 18 32,0 0 0,0-16 0,0-2 64,0 1-96,0 18 0,0-1 32,0-18 0,0 18 0,0-16 0,0-2 0,0 18 0,0 18 0,0-18 64,0 0-32,0 0-32,0 0 32,0-16 32,0 16-96,0-18 0,0 36 32,0-35 64,0 34-32,0-34-32,0 18 32,17-1-32,-17 0 0,0 0 0,0 18 0,0-18 0,17 0-96,-17-18 64,0 18 32,0 1 64,0-1-32,18 17-32,-18 1 32,0-35 32,0 17-96,17 0 0,-17 1 32,0 15 0,0 2 0,17 0 0,-17-1 0,0 18 0,0-18 0,18 0 0,-18 1 0,0 0 0,0-1 0,0 0 0,0 1 0,0 16 64,0-16-96,0 16 0,0-16 32,0 17 0,0 0 0,0-1 0,0 1 0,0 0 64,0-1-96,0 1 0,0 17 32,0-17 0,0 17 0,0-18 0,0 18 0,0-16 64,-18 16-96,18 0 0,0 0 32,-17-18 0,17 18 0,-17 0 0,-1 0 0,1 0 0,0 0 0,-1 0 0,1 0 0,0 0 64,-1 0-32,2 0-32,-2 0 32,0 0-32,2 0 64,-19 0 32,18 0-32,-18 18-64,18-18 32,-18 0 32,18 0-32,-17 0 64,-1 16-64,18-16 64,-18 0-128,18 0 0,-18 0 32,0 0 64,1 0-32,0 0 64,16 0-128,-16 18 0,-1-18 32,-16 0 64,15 0-32,-15 0 64,-1 0-64,0 0-32,1 0 32,-1 0-32,0 0 0,0 0 64,18 17-96,-18-17 0,0 0 32,0 0 0,0 0 0,0 0 64,0 0-32,-17 0 64,18 0-128,-19 0 0,1 0 32,17 0 0,1 0 0,-19 0 0,18 0-96,-16 0 64,16 17 32,-18-17 0,18 0 64,0 0 32,-16 18-128,16-18-32,0 0 32,-17 17 0,17-17 32,0 0 64,17 0-96,-33 0 0,33 0 32,-17 0 0,0 0 0,1-17 0,16 17 0,-17 0 0,0 0 0,-17-18 0,17 18 0,0 0 0,0 0 0,0 0 0,1 0-96,16 18 64,-17-18 32,0 0 64,18 0-32,0 0-32,-1 0 32,-17 0-32,17-18 0,1 18 0,16 0 0,-16 0 0,17-17-288,-18 17-128,18-17-288,0 17-96,-18-18-448,18 18-96,-1-16-608,2-2-224,-2 1-3903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32.53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384550CA-9CDE-4DD6-B5E1-FA141AA0B07E}" emma:medium="tactile" emma:mode="ink">
          <msink:context xmlns:msink="http://schemas.microsoft.com/ink/2010/main" type="inkDrawing" rotatedBoundingBox="10091,13227 28989,12866 29030,15033 10133,15394" semanticType="callout" shapeName="Other">
            <msink:sourceLink direction="with" ref="{0CC9D6E5-4832-4BEC-982E-AF440DC6D526}"/>
            <msink:sourceLink direction="with" ref="{9EB59993-E067-4BE0-B527-9F9479EA5D7B}"/>
            <msink:sourceLink direction="with" ref="{154D317B-2A3A-4808-A41F-6B73264F0476}"/>
          </msink:context>
        </emma:interpretation>
      </emma:emma>
    </inkml:annotationXML>
    <inkml:trace contextRef="#ctx0" brushRef="#br0">10320 16120 4480,'0'0'1760,"0"0"-960,0 0-32,0 0 768,0 0-352,0 0-32,0 0-384,0 0-96,0 0-384,0 0-160,0 0-32,0 0-128,0 16 0,0 0 160,0 0 64,0 16-64,0 0-32,0-16 96,0 32 32,16-16-32,-16 15 32,0-15-192,16 32-32,-16-16 0,0 16 64,16-16-32,0 15 64,-16-15-128,16 16 0,0-16 32,16 0 0,-16 0 0,0 0 64,16 0-96,0 0 0,-16 0 32,32 0 0,-16-16 0,0 16 0,16 0 64,-16-16 32,0 0 32,16 16 0,0-16-160,0 0 32,-1 0 0,17 0 64,0-16 32,16 16 32,-16-16-64,15-1 32,-15 1 0,32 0 32,-32 0-160,48 0-32,-32 0 32,32 0 64,-32 0 64,32-16 96,0 16-97,15 0 1,-31 0-32,32-16 32,-17 16-64,33 0-32,-32 0 96,32-16 0,-32 16-128,32 0 32,-16-16 288,31 16 96,-31 0-160,31-16-64,-31 16-32,32-1 0,-32 1-160,32-16-32,-32 16 32,32 0 64,-17-16 64,17 16 32,-33-16 192,33 16 192,-16-16-256,16 16-64,-16-16-192,16 0-96,-17 16 64,17-16 64,-17 0-64,17 0 0,-16 0 32,16 16 64,-16-16-32,16 0 64,-32 0-64,47 0-32,-31 0 32,15 0-32,-31 0 64,32 0 32,-16 0-128,16 0-32,-16 0 32,15 0 64,144 0 0,-159 0 64,-32 16-128,16-16 0,-16 0 32,32 0 0,-16 0 416,31 0 192,-47 0-288,48 0-96,127 0-160,-175 0-64,0 0 32,16 0-32,-32 0-96,48 0 64,-33-16 32,33 16 64,-32 0-32,31 0-32,113-16 32,-32 0-32,-32 0 0,-32 0 0,-17 16 0,-15-16 0,15 16 0,-15 0 0,0 0 0,-16 0 0,0 0 0,0 0 0,0 0 0,16 0 0,-17 0 0,-15 0 0,16 0 0,-1 0 0,1 0 0,0-16 64,16 16-32,-16 0-32,-16 0 32,16-16 32,0 16-96,0-16 0,-1 1 32,1 15 0,-1-16 64,-15 0 32,16 0-128,0 16-32,0-16 32,0 0 64,0 16-64,0-16 0,-16 0 32,15 0 64,1 0-32,-16 16 64,15-16-64,-15 16-32,-16 0-64,16-16 32,0 16 32,0-16 64,0 0-32,-16 16-32,0-16 32,0 0-32,0 0 0,-17 0 0,17 0 0,-16 1 64,16-17-32,-16 16 64,-1-16-64,1 16-32,0-16 32,-16 0 32,16 16-96,-16-16 0,0 0 32,0 0 64,0 0-32,0 0-32,-16 0 32,16-16 32,0 16 160,-16 0 192,16 16-160,-16-16-64,0 0-192,0 0-64,0 16 32,0-16 64,0 16 64,-1-16 32,-15 0-160,0 0 32,16 0 0,-16 0 64,0 0-96,16 0 0,-16 0 32,0 0 64,0 1-32,0-17-32,16 16-64,-16 0 32,0 0 32,0 0 64,0 0 96,-1 0 128,-15 0-128,16 16-32,0-15-64,0-1-64,0 0 32,0 0 32,0 0-32,0 0-32,-16 0 32,16 0-32,0 0-96,-16 16 64,0 0 320,16-16 96,-16 16-160,0 0-128,0 0 0,0 16 0,0-16-32,0 16 32,0 0-64,-16 0-32,16-16 32,0 16 32,0 0-32,0 0-32,0 0-320,0 0-128,0 0-768,-16 0-256,0 16-1216,16-16-512</inkml:trace>
  </inkml:traceGroup>
</inkml:ink>
</file>

<file path=ppt/ink/ink30.xml><?xml version="1.0" encoding="utf-8"?>
<inkml:ink xmlns:inkml="http://www.w3.org/2003/InkML">
  <inkml:definitions/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32.53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CFCEA2C8-B2DD-4F9E-A7F6-6DF1D2AD91C9}" emma:medium="tactile" emma:mode="ink">
          <msink:context xmlns:msink="http://schemas.microsoft.com/ink/2010/main" type="inkDrawing" rotatedBoundingBox="9838,10354 28736,9993 28777,12160 9880,12521" semanticType="callout" shapeName="Other">
            <msink:sourceLink direction="with" ref="{D4E4D5DE-A4E9-486E-BDD5-3225663411A5}"/>
          </msink:context>
        </emma:interpretation>
      </emma:emma>
    </inkml:annotationXML>
    <inkml:trace contextRef="#ctx0" brushRef="#br0">10320 16120 4480,'0'0'1760,"0"0"-960,0 0-32,0 0 768,0 0-352,0 0-32,0 0-384,0 0-96,0 0-384,0 0-160,0 0-32,0 0-128,0 16 0,0 0 160,0 0 64,0 16-64,0 0-32,0-16 96,0 32 32,16-16-32,-16 15 32,0-15-192,16 32-32,-16-16 0,0 16 64,16-16-32,0 15 64,-16-15-128,16 16 0,0-16 32,16 0 0,-16 0 0,0 0 64,16 0-96,0 0 0,-16 0 32,32 0 0,-16-16 0,0 16 0,16 0 64,-16-16 32,0 0 32,16 16 0,0-16-160,0 0 32,-1 0 0,17 0 64,0-16 32,16 16 32,-16-16-64,15-1 32,-15 1 0,32 0 32,-32 0-160,48 0-32,-32 0 32,32 0 64,-32 0 64,32-16 96,0 16-97,15 0 1,-31 0-32,32-16 32,-17 16-64,33 0-32,-32 0 96,32-16 0,-32 16-128,32 0 32,-16-16 288,31 16 96,-31 0-160,31-16-64,-31 16-32,32-1 0,-32 1-160,32-16-32,-32 16 32,32 0 64,-17-16 64,17 16 32,-33-16 192,33 16 192,-16-16-256,16 16-64,-16-16-192,16 0-96,-17 16 64,17-16 64,-17 0-64,17 0 0,-16 0 32,16 16 64,-16-16-32,16 0 64,-32 0-64,47 0-32,-31 0 32,15 0-32,-31 0 64,32 0 32,-16 0-128,16 0-32,-16 0 32,15 0 64,144 0 0,-159 0 64,-32 16-128,16-16 0,-16 0 32,32 0 0,-16 0 416,31 0 192,-47 0-288,48 0-96,127 0-160,-175 0-64,0 0 32,16 0-32,-32 0-96,48 0 64,-33-16 32,33 16 64,-32 0-32,31 0-32,113-16 32,-32 0-32,-32 0 0,-32 0 0,-17 16 0,-15-16 0,15 16 0,-15 0 0,0 0 0,-16 0 0,0 0 0,0 0 0,0 0 0,16 0 0,-17 0 0,-15 0 0,16 0 0,-1 0 0,1 0 0,0-16 64,16 16-32,-16 0-32,-16 0 32,16-16 32,0 16-96,0-16 0,-1 1 32,1 15 0,-1-16 64,-15 0 32,16 0-128,0 16-32,0-16 32,0 0 64,0 16-64,0-16 0,-16 0 32,15 0 64,1 0-32,-16 16 64,15-16-64,-15 16-32,-16 0-64,16-16 32,0 16 32,0-16 64,0 0-32,-16 16-32,0-16 32,0 0-32,0 0 0,-17 0 0,17 0 0,-16 1 64,16-17-32,-16 16 64,-1-16-64,1 16-32,0-16 32,-16 0 32,16 16-96,-16-16 0,0 0 32,0 0 64,0 0-32,0 0-32,-16 0 32,16-16 32,0 16 160,-16 0 192,16 16-160,-16-16-64,0 0-192,0 0-64,0 16 32,0-16 64,0 16 64,-1-16 32,-15 0-160,0 0 32,16 0 0,-16 0 64,0 0-96,16 0 0,-16 0 32,0 0 64,0 1-32,0-17-32,16 16-64,-16 0 32,0 0 32,0 0 64,0 0 96,-1 0 128,-15 0-128,16 16-32,0-15-64,0-1-64,0 0 32,0 0 32,0 0-32,0 0-32,-16 0 32,16 0-32,0 0-96,-16 16 64,0 0 320,16-16 96,-16 16-160,0 0-128,0 0 0,0 16 0,0-16-32,0 16 32,0 0-64,-16 0-32,16-16 32,0 16 32,0 0-32,0 0-32,0 0-320,0 0-128,0 0-768,-16 0-256,0 16-1216,16-16-512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3.230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B14CE459-086B-4096-AF6B-72371B3D23EB}" emma:medium="tactile" emma:mode="ink">
          <msink:context xmlns:msink="http://schemas.microsoft.com/ink/2010/main" type="inkDrawing" rotatedBoundingBox="4160,9734 8696,10295 8469,12128 3933,11568" semanticType="callout" shapeName="Other"/>
        </emma:interpretation>
      </emma:emma>
    </inkml:annotationXML>
    <inkml:trace contextRef="#ctx0" brushRef="#br0">9123 16087 3840,'0'0'1472,"0"0"-768,0-32 96,0 32 704,0 0 96,0 0 96,0 0-160,0 0-96,0 0-768,0 0 160,0 0 63,0 0-223,0 0-32,0 0-320,0 0-64,0 0 0,0 0 64,0 0-96,0 0 32,0 0-96,0 16 0,0-16-192,0 16 32,0-16 0,0 0 0,0 16 0,0 0 64,0 0-32,0 0-32,0 0-64,0 16 32,0-16 160,0 16 64,0-16-64,0 16-32,0 0-96,0-16-32,0 0 32,-17 16 64,17 0-96,0-16 0,0 16 32,0 0 64,0 0-96,0 0 0,0-16 32,0 16 64,-16 32-32,16-16 64,-16 0-64,16 0-32,-16-16-64,16 0 32,-15 0 96,15-16 32,-16 16-128,0-16 32,0-1 64,0 17 32,0-16-32,0 16-64,16-16-64,-16 16 32,0 0 32,0 0 64,-16 0 32,16 0 96,0 0 32,-16 0 32,16-16-128,-16 16-96,0-16 0,0 16 32,0-16-32,0 0-32,0 16 32,-16-16-32,16 0-96,0 0 64,-16 0 96,1 0 32,15-16-32,-16 16-64,16 0-64,-16 0 32,16 0 32,-16-16 64,0 0-96,16 15 0,-16-15 32,0 0 0,0 0 0,0 0 0,16 0 0,-32 0 64,17 0-96,-1 0 0,16 0 32,-16 0 64,0 0-96,16 0 0,-16 0 32,0 0 64,16 0-32,-16-15-32,0 15-64,-16 0 32,16 0 32,1 0 64,-1 0-32,0 0 64,0 0-128,0 0 0,0 0 32,16 0 0,-16 0 0,0 0 0,16 0 128,-16-16 64,0 16 0,-16-16 32,16 16 0,1-16 96,-1 0-32,0 16 0,0-16-256,0 0 0,0 16 32,0 0 96,16-16-64,-16 16 0,16-16-32,-16 16-64,16-16 32,-16 0-32,0 0 0,1 16 64,-1-16-32,0 0 64,0 0-64,0 16-32,-16-16 32,32 16-32,-16-16 64,16 16 32,-16-16-32,16 16 32,-16-16 0,16 0 96,0-16-32,0 16 0,-15-16-96,15 16-64,0-16 32,0 16 32,0-16-32,0 16-32,16 0 32,-16 0 32,0 0-32,0 0-32,0 0 32,0 0 32,16 16-32,0-32-32,-16-15 32,16 15-32,0 16 0,-16-16 0,16 0 64,0 16-32,0-16-32,0 0 32,16 0-32,0 16 0,-16-16 0,16 0-96,-16 0 64,16 0 32,0 16 0,0-16 0,-16 0 0,16 0 0,0 16 0,0-16 0,-16 0 0,16 16 0,0-16 0,0 0 0,0 0 0,0 0 0,0 16 0,0-16 0,0 16 0,0 0 0,0 0 64,0 0-96,0 0 0,0 0 32,0 16 64,0-16-32,0 16-32,0-16-64,0 16 32,0-16 32,0 16 64,0 0-96,0 0 0,0-16 32,0 16 64,0 0-32,0 0-32,0-15 32,0 15-32,0-16 0,0 16 0,0 0 0,0 0 0,0 0 0,0 0 0,0 0 0,0 0 64,0 0-32,0 0 64,0 0-64,0 0 64,0 0-64,-16-16-32,16 16 32,0 0-32,0-16 0,0 16 64,0 0-32,0 0-32,0 0-64,0-16 32,0 16 32,0-16 0,0 16 0,0 0 64,0-16-32,0 0-32,0 16 32,0-16-32,0 0-96,0 0 64,0 16 32,0-16 64,0 0-32,0 0-32,0 0 32,0 16-32,0-16 0,0 0 64,0 16-96,0-16-64,0 16 64,0-16 64,0 16 0,0-16-32,0 16 32,0-16-32,0 16 0,0 0 0,0-16 0,0 16 0,0 0 0,0 0 0,0 0-96,0 0 64,0 0 32,0 0 64,0 0-256,0-16-32,0 16-576,0 0-288,0 0-480,0 0-160,0 0-2400,0 16-3231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9.111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6714641C-7CD5-4CD6-88A7-C545B83F1E22}" emma:medium="tactile" emma:mode="ink">
          <msink:context xmlns:msink="http://schemas.microsoft.com/ink/2010/main" type="inkDrawing" rotatedBoundingBox="8439,10269 10076,10306 10068,10653 8431,10616" semanticType="callout" shapeName="Other"/>
        </emma:interpretation>
      </emma:emma>
    </inkml:annotationXML>
    <inkml:trace contextRef="#ctx0" brushRef="#br0">1249 6097 4992,'0'-6'1824,"0"6"-960,0 0-224,0 0 608,6 0 32,-6 0 96,0 0 0,0 0 96,0 0-800,0 0 255,0 0 65,0 0-256,0 0 0,0 0-160,0 0-64,0 0-128,-6 0 0,6 6-96,-6-6 0,-1 7-96,-5-1-32,6 6-32,-13 7 64,13 0-32,-13 0 0,7-1-96,-7 7 32,0-6 0,7 6 32,-1-6-64,1-7 32,-1 7-64,1-7 64,5-5-64,1-1-32,-6 6-64,12-12-32,-7 7-224,1-7-64,6 0-192,6-7-128,1 1-128,5-6 32,-6 5 96,13-11 96,-6 5 352,5-6 224,-5-5-128,6 11 64,-7-6 32,7 7 32,-7-1 288,1 1 160,-1-1 224,-6 7 64,7 0 0,-7 0-64,0-1-128,1 1-64,-7 6-64,6-6 64,-6 0-160,6 6-32,-6 0-288,6-7-32,-6 7 0,0 0 96,7 0 64,-7 0 96,6 7 192,-6-7 128,6 6-64,0 6 64,-6-5-96,13 11 0,-6-5-96,5 6 32,1-1-128,-1 1-64,-6 6-64,7-6 0,-1-1-128,-6-5 0,7 6-736,-7-7-320,0-6-3360,1 7-1503,-1-7 255</inkml:trace>
    <inkml:trace contextRef="#ctx0" brushRef="#br0" timeOffset="1297">2436 6129 5376,'0'0'2112,"0"0"-1152,0-7-224,0 7 768,0 0-288,0 0 0,0-6-32,0 6 32,0 0-672,0 0 63,0 0-31,0 0-64,0 0 96,0 6-128,-7-6-32,7 7-128,-6 5-32,0-6-32,0 13 64,-1-6-96,-5 12-64,6-7 0,-13 14 32,7-14-96,-1 13 0,-6-6-32,1 0 32,5 0-64,-6-6-32,7 0 32,6 0-32,-7-7-224,7-6 0,0 0-544,6-6-224,0 0-320,6-12-128,0 0-223,7-7-1,-1 6-320,1-12 0,-1 0 416,1-6 288,5 6 832,-5 0 352,-1 0 992,1 0 544,-7 7 256,0 5 64,7-6-96,-7 13-64,0-6-416,-6 5-161,6 1-319,1 0-32,-1 6 32,0-6 32,-6 6-192,13 0-64,-7 0-96,0 6 0,7-6-64,-1 12-32,1-5 32,-1 5 32,1 1 96,-1-1 64,1 1-32,-1 12 32,0-13-64,1 13-32,-1-6-224,1-1-64,-7 1-64,0 0 32,7-7-64,-7 1 64,0-1-1280,-6 1-448,7-7-2432,-1 0-991,7-6-353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3.343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9847E24E-268F-4D27-A3D2-F3018E2DDAC2}" emma:medium="tactile" emma:mode="ink">
          <msink:context xmlns:msink="http://schemas.microsoft.com/ink/2010/main" type="inkDrawing" rotatedBoundingBox="13983,2402 24569,2688 24518,4551 13932,4264" semanticType="callout" shapeName="Other">
            <msink:sourceLink direction="to" ref="{916C249C-9C17-4B0D-9B53-13325F177E1C}"/>
            <msink:sourceLink direction="from" ref="{916C249C-9C17-4B0D-9B53-13325F177E1C}"/>
          </msink:context>
        </emma:interpretation>
      </emma:emma>
    </inkml:annotationXML>
    <inkml:trace contextRef="#ctx0" brushRef="#br0">8739 5927 4992,'-10'11'1824,"10"-11"-960,0 10-160,0-10 736,0 0-96,0 0 64,0 0-288,0-10-128,0 10-544,0-11-64,0 1-32,0 0-64,0-1-1,0 1-31,0-1 64,-11-10-32,11 11 0,0-11-160,0 0-32,0 0 32,0 0 0,0-10-64,0-1 32,0 1 0,0 0 96,0-11-32,-10 11 64,10-11 0,0 10 32,-11 1-128,11 0-96,0-1 0,0 1-32,0 0 0,0 10 64,0-21-96,11 21 0,-1-10 32,-10-1 0,21 1 0,-10 0 0,10-1-96,-1 1 0,1-1 64,0 12 0,0-1-64,11 0 64,-12 10 32,1-10 64,11 1-96,10-1-64,-1 0 64,12 0 64,-12-11-64,22 12 0,-11-12 32,-10 11 0,21 0-96,0-10 64,-1 10 32,11-10 0,-10 10 0,10-11 0,1 12 0,9-1 0,1 0 0,-1 0 0,1 10 0,10-10 0,0 1 0,0-1 64,0 10-96,0-10 0,11 0-32,-1 1 0,1 9 64,-11-10 64,11 0-32,10 11-32,-11-11 32,1 10-32,-1 1 0,1 0 0,10-1 0,-11 1 0,11-1 0,-10 11 0,10-10 64,-11 10 32,11-11-32,-10 11-64,10 0 32,-11 0-32,-10 11 0,21-11 0,0 0 0,-10 10 64,-11-10-96,0 0 0,10 11 96,1-11 32,-1 10-32,-9-10-64,30 0 160,-10 0 32,0 11-64,-21-1-32,0-10-96,0 10-32,11-10 32,-1 11 64,-20-11-32,-1 0-32,1 0 32,10 0-32,0 0 0,-10 10 64,-1-10-32,12-10 64,-1 10-64,0 10 64,-11-10-64,1 11-32,0-11-64,-1 0 32,11 0 32,-10 10 0,-11-10 0,0 11 64,11-11-32,-1 0 64,-9 10-128,-1-10-64,0 0 64,-10 11 64,10-11 0,10 10-32,-20-10 32,10 11-32,-10-11 0,0 10 0,0 0 0,-1-10 64,1 11-32,0-11 64,-1 10-128,1-10 0,0 11-32,-11-11 0,0 0 416,11 0 160,0 10-352,-1-10-64,-9 11-64,9-11 32,-9 10-96,-1-10 0,0 0 32,11 0 0,0 11 0,-1-11 64,1 0-96,-11 0 0,1 0 32,-1 10 0,-10 0 0,0-10 64,-1 11-32,12-11-32,-12 10-64,1 1 32,0-1 32,-11 1 64,1 10-32,-1-11 64,0 11-64,-10 0-32,11 0 32,-11 0-32,0 10 0,-11-10 0,0 0 0,11 0 64,-21 10-32,11-10-32,-1 10 32,-10-10-32,11 0 0,-11 0 0,11-10 0,-11 10 64,0-1-32,0 1-32,0 11 32,0-11-32,0 10 0,0-10 64,0 10-96,0 1 0,0-1 96,0-10 32,0 10-32,0-10-64,0 0 32,0 10-32,0-10-96,0-10 64,0 10 32,0-11 0,-11 11 0,11-11 64,0 11-32,0 0 64,0 0-64,0 0-32,-11-11 32,11 11 32,0 0-32,0-10 64,0 10-64,0-11 64,-10 11-64,10 0-32,0 0 32,0 0 32,0-11-32,-11 11 64,11-10-64,0-1-32,0 0 32,0 1 32,0-1-32,0 1-32,0-1 32,0 1 32,0-1-32,0 1-32,0-1 32,0-10 32,0 11-32,0-11-32,0 10-64,0-10 32,0 10 96,0-10 32,-10 11-128,10-11 32,0 0 0,-11 10 64,11-10 32,0 0 32,0 0-64,0 11 32,0-11-128,0 0 0,0 10 32,0-10 0,0 0 64,-10 0 32,10 0-384,0 0-128,0 0-1792,-10 0-768</inkml:trace>
    <inkml:trace contextRef="#ctx0" brushRef="#br0" timeOffset="1063">18690 5697 6400,'-11'-10'2368,"11"10"-1280,0-11-512,0 11 800,0-10 0,0 10 128,11-11-352,-11 1-65,0-1-607,10 1 64,-10 10 32,11 0-416,-1 0-64,0 10-64,1 1-32,-1-1 0,11 11 0,-10 0 0,-1-11 64,11 11-32,-10-10-32,-1 10 32,0 0-32,1-11 0,10 11 0,-11 0 64,1-11 32,10 1 224,-11 10 128,0-21 128,1 0 32,-1 0-128,1 0 32,10-11-160,-11 1 32,1-1 128,10 1 64,-1-11-32,12 0 0,-11 0-96,10-10 32,-10-1-256,0 12-64,0-12-96,0 1 32,-11 10-128,11 0 0,-21 0-192,11 11-96,-1-1-800,-10-10-320,0 11-1184,0-1-384,10 1-2655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8.59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3964F866-E8A1-4218-9EAD-9576B2D3BD76}" emma:medium="tactile" emma:mode="ink">
          <msink:context xmlns:msink="http://schemas.microsoft.com/ink/2010/main" type="inkDrawing" rotatedBoundingBox="18847,4185 18906,2659 19275,2674 19216,4199" semanticType="callout" shapeName="Other">
            <msink:sourceLink direction="to" ref="{916C249C-9C17-4B0D-9B53-13325F177E1C}"/>
            <msink:sourceLink direction="from" ref="{916C249C-9C17-4B0D-9B53-13325F177E1C}"/>
          </msink:context>
        </emma:interpretation>
      </emma:emma>
    </inkml:annotationXML>
    <inkml:trace contextRef="#ctx0" brushRef="#br0">13809 4370 5760,'0'-10'2176,"0"10"-1152,0-11-416,0 11 736,0 0-192,0 0-32,-10 0-352,10 0-64,0 0-416,0 0-160,0 11-96,0-11 160,0 10 128,0 0-96,0 11 32,0-10 127,0-1 129,0 11-192,0 0-96,-11 0 128,11 10 96,0 1-320,0 9-32,0-9-96,-10 20 64,10-21-96,0 11 0,0-10 96,0-1 32,0 0-128,0-10 32,0 11 64,0-1 32,0-10-32,0 10-64,0-10 32,0 0 32,-11 10-96,11-10 0,0 11 32,0-11 0,0-1 0,0 12 0,0-11 0,0 0 0,0 0 0,0-1 0,0 1 0,0 0 0,0-10 0,0 10 64,0-11-32,0 11-32,0 0 32,0-11-32,0 11 0,0 11 0,0-12-96,0 1 64,0-10 32,0 10 0,0 0 352,0 0 224,0-11-288,0 11-160,0 0-64,0-11 0,0 11-32,0 0 64,0-10-128,0-1 0,0 0 32,0 1 64,0-1-32,0 1-32,0-1 32,0-10-32,0 11 0,0-11 64,0 0-96,0 0 0,0 10 32,0-10 64,0 0-32,0 0 64,0 0-128,0 11 0,0-11 96,0 10-96,0-10 0,0 0 32,0 0 64,0 0-96,0 11 0,0-11 32,-10 0 0,10 0 0,0 0 0,0 0 0,0 10 64,0-10-32,0 0-32,0 0 32,-10 0-32,10 10 0,0-10 0,0 0 0,0 0 0,0 0-96,0 11 0,0-11 128,0 0 32,0 0-96,0 0 32,0 0 0,0 0 0,0 10-96,0-10 64,0 0 32,0 0 64,0 0-32,0 0-32,0 0 32,0 0-32,0 0 64,0 0 32,0 0-128,0 0-32,0 0-64,0 0 96,0 0 64,0 11 128,0-11-128,0 0-96,0 0 96,0 0 96,0 0-96,0 10-96,0-10 96,-11 0 96,11 0-32,0 0 0,0-10 160,0 10 160,-10 0-224,-1-11-96,11 11 0,-10-10 64,-1 10-64,11-11-64,-10 11 0,-1-10 32,1 0-32,-1-1-32,1 1-64,0-1 32,10 11 32,-11-10 64,1-1-32,10 11-32,0-10-64,-11 10 32,11-11-32,0 11 0,0 0 0,0 0-64,0 0 0,0 0 96,11 11 0,-1-11 32,1 10-96,-1 1 64,0-1-32,11-10 0,-10 11 64,-1-1 64,1 1-32,-1-1-32,1 0 32,-1 1 32,-10-1-32,11 1-32,-1-1 32,-10 1-32,10-1 0,-10-10 64,0 0 32,0 0 32,11 0-64,-11-10-64,10-1 288,1 1 128,-1-1-128,-10 1-32,21-1-128,-10 1-32,-1-11-32,0 0-64,11 11 32,-10-11-32,-1 0 0,11 0 0,-10-10-704,-1-1-256,11 1-2400,-11 0-1023,-10-22-833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37.11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714CDBF9-AB49-4ACD-A505-DDBC267DCE38}" emma:medium="tactile" emma:mode="ink">
          <msink:context xmlns:msink="http://schemas.microsoft.com/ink/2010/main" type="inkDrawing" rotatedBoundingBox="8720,3665 12479,3538 12512,4504 8752,4630" semanticType="callout" shapeName="Other">
            <msink:sourceLink direction="to" ref="{B9E28393-015C-40F0-A4EE-9336D711F3C0}"/>
            <msink:sourceLink direction="from" ref="{09A97424-7ECD-4E1C-907C-2485CB445A16}"/>
          </msink:context>
        </emma:interpretation>
      </emma:emma>
    </inkml:annotationXML>
    <inkml:trace contextRef="#ctx0" brushRef="#br0">7203 6188 4736,'0'-11'1760,"0"11"-960,0-11-160,0 11 608,11 0-192,-11 0 0,0-10 64,0 10 64,0-10-640,0 10 256,0-10 160,0 10-161,10-11 1,-10 0-160,0 1-96,11 0-224,-11-12-64,0 12-64,0-10-32,10-2 96,-10-9 96,0 10 0,0-10 96,0 10-32,0-11 64,0 12-64,0-12 0,0 12-160,0-12 0,0 11-32,-10-20 32,10 19-64,0-9 32,-11 0 0,1-1 32,10 1 64,-11 0 32,1-1 32,0 12 0,-22-22-128,11 20 0,11 2-96,-11-1 64,-21 0-64,0 0 0,11 0-96,-11 11-64,0-1 32,1-10 32,-12 21-32,1-10-32,0 10 32,-1 0 32,1 0-32,0 0-32,-11 0 32,11 0 32,0 0-96,-11 0 0,0 10 32,1-10 0,-1 10 64,0-10 32,0 11-32,11-11-64,-11 11 32,1-11-32,-1 10 0,11-10 0,-1 0 0,1 0 0,0 0 0,0 0 0,-1 10 0,12-10 0,20 0 0,-32 0 0,-9 11 0,9-11 0,-9 0 0,9 11 0,12-11 0,-12 0 0,1 0 0,10 0 0,-20 0 0,20 0 0,-10 0 0,10 0 0,0 0 0,0 0 0,0 0-96,1 0 64,-1 0 96,0-11 32,0 11-32,0 0-64,0 0-64,11 0 32,0-11 32,-11 11 0,11 0 0,-1 0 64,-10 0-96,21 0 0,11 0-32,-11 0 0,-21 0 128,32 0 32,-11 0-128,0 0 32,0 11-64,0-11 0,11 11 64,-22-11 0,22 10-96,-11 0 64,0 1 32,0 10 64,11-11-32,-11 0-32,10 1-64,1 10 32,0-11 32,-1 12 0,1-12 0,-1 10 0,1-9-96,10 10 64,-11-11 32,1 12 64,10-12-32,-11 0-32,1 1 32,10-1-32,-11 1 0,11-1 64,-10 0-96,10 1 0,0 0 32,-10-1 0,10 0 0,0 1 0,-11 0 0,11-1 0,0 0 0,0 11 64,-10-10-32,10-1-32,0 0 32,-11 1 32,11 0-96,0-1 0,0 0 32,0 0 0,0 1-96,0 0 64,0-1 32,0 0 64,0 1-32,0 10 64,0-11-64,0 1-32,0-1 32,0-10-32,0 11 0,0-1 0,0-10-96,-10 10 64,10-10 32,0 11 64,0-11-32,0 0-32,0 11 96,0-11 64,0 0-128,-11 0-32,11 0 0,0 0 64,0-11 32,0 11 32,-10 0-64,10-11-64,0 11 32,-11-10-32,11 0-96,-10-1 0,10 1 64,-11-1 0,1 1 32,10-11 64,-10 10-96,10 1 0,-11 0 32,1-1 0,10 0 0,-11-9 0,11 10-96,-10-1 64,10 11 32,0-11 0,-11 1 0,11 10 0,0-10-96,0 10 0,0 0 64,0-11 0,0 11-64,0 0 0,0 0-32,0 0 96,11 11 0,-11-11 32,10 10-96,-10 0 64,11 1 32,-11 10 64,10-11-96,1 11 0,-11 0 32,10-11 0,-10 12 64,10-2 32,-10-9-128,11-1-32,-1 1 96,-10-1 32,0 0-96,11 1 32,-11 0 64,10-11 96,-10 10 0,0-10 0,0 0-96,11 0 32,-11 0 0,10-10 32,-10-1-64,11 0-64,-1 1 32,-10 0 32,11-11-96,-1 10 0,0-9 32,1-2 64,-1 12-96,1-11 0,-1 0 32,1 11 64,10-11-96,-11 10 0,1-9 32,9 9 0,-9-10-352,-1 1-160,11 9-1792,-21 0-800,11-9-3839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8.468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B9E28393-015C-40F0-A4EE-9336D711F3C0}" emma:medium="tactile" emma:mode="ink">
          <msink:context xmlns:msink="http://schemas.microsoft.com/ink/2010/main" type="inkDrawing" rotatedBoundingBox="10675,5835 11821,5881 11818,5935 10673,5888" shapeName="Other">
            <msink:destinationLink direction="to" ref="{793253D3-0AA1-409F-BE31-A45D2C1D9468}"/>
            <msink:destinationLink direction="from" ref="{793253D3-0AA1-409F-BE31-A45D2C1D9468}"/>
            <msink:destinationLink direction="to" ref="{714CDBF9-AB49-4ACD-A505-DDBC267DCE38}"/>
          </msink:context>
        </emma:interpretation>
      </emma:emma>
    </inkml:annotationXML>
    <inkml:trace contextRef="#ctx0" brushRef="#br0">13273 13148 5888,'-18'-18'2272,"18"18"-1216,-18 0-384,18 0 704,0 0-32,0 0-32,-18 0-352,18 0-192,0 0-448,0-18-192,18 18-96,-18 0-128,36 0 64,-18 0 160,36 0 64,-19 0 63,19 0 65,-18 0-96,35 0 32,-35 0-96,36 0 64,-19 0-64,19 18 0,-18-18-192,-1 0-32,1 0 160,18 18 96,-37-18 256,1 0 96,18 0-128,-36 0 0,17 0-192,1 0 32,-18 0-224,0 18-32,0-18 0,0 0 64,-18 0-96,18 0 0,-18 0 32,17 0 64,-17 0-256,18 0-96,-18 0-1120,18 0-448,-18 0-2143,0 0-2081,0-18 2080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9.030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793253D3-0AA1-409F-BE31-A45D2C1D9468}" emma:medium="tactile" emma:mode="ink">
          <msink:context xmlns:msink="http://schemas.microsoft.com/ink/2010/main" type="inkDrawing" rotatedBoundingBox="11677,6034 11717,5703 11934,5730 11893,6060" semanticType="callout" shapeName="Other">
            <msink:sourceLink direction="to" ref="{B9E28393-015C-40F0-A4EE-9336D711F3C0}"/>
            <msink:sourceLink direction="from" ref="{B9E28393-015C-40F0-A4EE-9336D711F3C0}"/>
          </msink:context>
        </emma:interpretation>
      </emma:emma>
    </inkml:annotationXML>
    <inkml:trace contextRef="#ctx0" brushRef="#br0">14328 12969 6144,'0'0'2368,"0"0"-1280,-18 0-224,18 0 864,0 0-192,0 0 32,0 0-448,0 0-193,-18 0-543,18 0-160,0 0-96,0 0-64,0 18-64,0-18 96,18 0 0,-18 0-32,0 18-64,18-18-64,-18 0 32,18 0 32,0 18 0,-18-18 0,18 18 0,0-1 64,0-17 32,-18 0-128,18 18 32,-18 0 0,18-18 64,-18 18-32,0 0 64,0-18 128,0 18 192,0 0-160,0 0 0,-18 0 0,18-18 0,-18 17 0,0 1 64,-18 0-96,18-18-64,0 18-160,-18-18-64,18 18-416,0-18-160,1 0-1568,-1 0-703,18 0-1953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0:59.87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29D2524A-C45D-41A4-8AA5-388599029F3E}" emma:medium="tactile" emma:mode="ink">
          <msink:context xmlns:msink="http://schemas.microsoft.com/ink/2010/main" type="inkDrawing" rotatedBoundingBox="10353,7088 11784,7096 11783,7129 10352,7121" shapeName="Other">
            <msink:destinationLink direction="from" ref="{43481639-44E5-46E1-8997-F07CE6487F6A}"/>
            <msink:destinationLink direction="to" ref="{43481639-44E5-46E1-8997-F07CE6487F6A}"/>
          </msink:context>
        </emma:interpretation>
      </emma:emma>
    </inkml:annotationXML>
    <inkml:trace contextRef="#ctx0" brushRef="#br0">12916 14364 5120,'-18'0'2016,"18"0"-1088,0 0 32,0 0 832,0 0-256,0 0-128,18 0-416,-18 0-160,0 0-480,18 0-128,0 0-96,0 0 191,17 0 129,-17 0-32,54 0 0,-36-18-320,35 36-32,1-18-64,-1 0 64,1 0 320,17 0 128,-35 0 32,36 18 0,-37-18-96,19 0-32,0 0-96,-19 0-32,1 0-96,0 0 32,-19 0-64,1 0 0,0 0-192,0-18 32,-18 18 0,-1 0 0,1 0 0,0 0 0,0 0-160,0 0 32,-18 0-160,18 0 32,0 0-288,-18 0-64,18 0-544,-18 0-192,17 0-1151,-17 0-385,0 0-1312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3.230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D56614D1-82A0-40CA-BC83-5755D759D503}" emma:medium="tactile" emma:mode="ink">
          <msink:context xmlns:msink="http://schemas.microsoft.com/ink/2010/main" type="inkDrawing" rotatedBoundingBox="4413,12607 8949,13168 8722,15001 4186,14441" semanticType="callout" shapeName="Other">
            <msink:sourceLink direction="with" ref="{9EB59993-E067-4BE0-B527-9F9479EA5D7B}"/>
            <msink:sourceLink direction="with" ref="{154D317B-2A3A-4808-A41F-6B73264F0476}"/>
          </msink:context>
        </emma:interpretation>
      </emma:emma>
    </inkml:annotationXML>
    <inkml:trace contextRef="#ctx0" brushRef="#br0">9123 16087 3840,'0'0'1472,"0"0"-768,0-32 96,0 32 704,0 0 96,0 0 96,0 0-160,0 0-96,0 0-768,0 0 160,0 0 63,0 0-223,0 0-32,0 0-320,0 0-64,0 0 0,0 0 64,0 0-96,0 0 32,0 0-96,0 16 0,0-16-192,0 16 32,0-16 0,0 0 0,0 16 0,0 0 64,0 0-32,0 0-32,0 0-64,0 16 32,0-16 160,0 16 64,0-16-64,0 16-32,0 0-96,0-16-32,0 0 32,-17 16 64,17 0-96,0-16 0,0 16 32,0 0 64,0 0-96,0 0 0,0-16 32,0 16 64,-16 32-32,16-16 64,-16 0-64,16 0-32,-16-16-64,16 0 32,-15 0 96,15-16 32,-16 16-128,0-16 32,0-1 64,0 17 32,0-16-32,0 16-64,16-16-64,-16 16 32,0 0 32,0 0 64,-16 0 32,16 0 96,0 0 32,-16 0 32,16-16-128,-16 16-96,0-16 0,0 16 32,0-16-32,0 0-32,0 16 32,-16-16-32,16 0-96,0 0 64,-16 0 96,1 0 32,15-16-32,-16 16-64,16 0-64,-16 0 32,16 0 32,-16-16 64,0 0-96,16 15 0,-16-15 32,0 0 0,0 0 0,0 0 0,16 0 0,-32 0 64,17 0-96,-1 0 0,16 0 32,-16 0 64,0 0-96,16 0 0,-16 0 32,0 0 64,16 0-32,-16-15-32,0 15-64,-16 0 32,16 0 32,1 0 64,-1 0-32,0 0 64,0 0-128,0 0 0,0 0 32,16 0 0,-16 0 0,0 0 0,16 0 128,-16-16 64,0 16 0,-16-16 32,16 16 0,1-16 96,-1 0-32,0 16 0,0-16-256,0 0 0,0 16 32,0 0 96,16-16-64,-16 16 0,16-16-32,-16 16-64,16-16 32,-16 0-32,0 0 0,1 16 64,-1-16-32,0 0 64,0 0-64,0 16-32,-16-16 32,32 16-32,-16-16 64,16 16 32,-16-16-32,16 16 32,-16-16 0,16 0 96,0-16-32,0 16 0,-15-16-96,15 16-64,0-16 32,0 16 32,0-16-32,0 16-32,16 0 32,-16 0 32,0 0-32,0 0-32,0 0 32,0 0 32,16 16-32,0-32-32,-16-15 32,16 15-32,0 16 0,-16-16 0,16 0 64,0 16-32,0-16-32,0 0 32,16 0-32,0 16 0,-16-16 0,16 0-96,-16 0 64,16 0 32,0 16 0,0-16 0,-16 0 0,16 0 0,0 16 0,0-16 0,-16 0 0,16 16 0,0-16 0,0 0 0,0 0 0,0 0 0,0 16 0,0-16 0,0 16 0,0 0 0,0 0 64,0 0-96,0 0 0,0 0 32,0 16 64,0-16-32,0 16-32,0-16-64,0 16 32,0-16 32,0 16 64,0 0-96,0 0 0,0-16 32,0 16 64,0 0-32,0 0-32,0-15 32,0 15-32,0-16 0,0 16 0,0 0 0,0 0 0,0 0 0,0 0 0,0 0 0,0 0 64,0 0-32,0 0 64,0 0-64,0 0 64,0 0-64,-16-16-32,16 16 32,0 0-32,0-16 0,0 16 64,0 0-32,0 0-32,0 0-64,0-16 32,0 16 32,0-16 0,0 16 0,0 0 64,0-16-32,0 0-32,0 16 32,0-16-32,0 0-96,0 0 64,0 16 32,0-16 64,0 0-32,0 0-32,0 0 32,0 16-32,0-16 0,0 0 64,0 16-96,0-16-64,0 16 64,0-16 64,0 16 0,0-16-32,0 16 32,0-16-32,0 16 0,0 0 0,0-16 0,0 16 0,0 0 0,0 0 0,0 0-96,0 0 64,0 0 32,0 0 64,0 0-256,0-16-32,0 16-576,0 0-288,0 0-480,0 0-160,0 0-2400,0 16-3231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00.44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43481639-44E5-46E1-8997-F07CE6487F6A}" emma:medium="tactile" emma:mode="ink">
          <msink:context xmlns:msink="http://schemas.microsoft.com/ink/2010/main" type="inkDrawing" rotatedBoundingBox="11847,6860 11955,7195 11777,7252 11670,6918" semanticType="callout" shapeName="Other">
            <msink:sourceLink direction="from" ref="{29D2524A-C45D-41A4-8AA5-388599029F3E}"/>
            <msink:sourceLink direction="to" ref="{29D2524A-C45D-41A4-8AA5-388599029F3E}"/>
          </msink:context>
        </emma:interpretation>
      </emma:emma>
    </inkml:annotationXML>
    <inkml:trace contextRef="#ctx0" brushRef="#br0">14311 14168 5120,'0'-18'2016,"0"18"-1088,-18 0 32,18 0 896,0 18 0,0-18 0,0 0-480,0 0-193,0 0-671,0 0-32,0 0-32,0 18-160,18-18-96,-18 0-96,18 18-96,-18-18 32,18 18-32,0-18-96,0 18 64,0-1 32,-18 1 0,17 0-96,1 0 64,0 0 32,-18 0 0,18 0 128,-18 0 64,0 0 128,0 0 128,0 0-128,-18 0 0,18-18-128,-18 18-32,0-18-96,1 0-64,-1 0 32,0 17 32,0-17-448,0 0-160,0-17-1056,18 17-416,0 0-2623,0 0-1633,0 0 2848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47.898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8E1A7270-98B8-408F-AF21-BC651C34CB5F}" emma:medium="tactile" emma:mode="ink">
          <msink:context xmlns:msink="http://schemas.microsoft.com/ink/2010/main" type="inkDrawing" rotatedBoundingBox="8760,12528 9670,9077 10465,9287 9554,12738" semanticType="callout" shapeName="Other">
            <msink:sourceLink direction="with" ref="{D4E4D5DE-A4E9-486E-BDD5-3225663411A5}"/>
          </msink:context>
        </emma:interpretation>
      </emma:emma>
    </inkml:annotationXML>
    <inkml:trace contextRef="#ctx0" brushRef="#br0">8288 5286 4352,'0'0'1664,"0"0"-896,9 0-192,-9 0 576,0 0-224,0-10 0,0 10-320,0 0-32,0 0-352,0 0 64,0 0 128,-9 0-160,9 0 0,0 0 0,-10 0 0,10 0 0,0 0 0,-10 0-64,10 0 32,-10 0-64,10 0 64,-10 10 64,1 0-128,-1-10-32,0 0-64,0 0 32,0 10 0,10-10 32,-19 10 64,9-10 32,0 9-96,0 1-32,1-10 159,-11 10 97,10-10-192,0 10-96,0-10 32,1 10 0,-11-10-32,10 0-64,0 9 32,1-9 32,-1 10-32,0 0-32,0-10 32,0 10 320,1-10 160,-1 10-256,-10-10-128,10 9-96,-9-9-32,9 10 0,-10-10 64,11 10-96,-11-10 0,10 10 32,-9 0 64,-1-10 32,0 10 32,10-1-160,-9 1 32,-1-10 0,1 20 0,-1-20 64,0 19 32,1-9-128,-1 10-32,1-10 32,-1-1 0,10 11-64,-9-10 64,9 0 32,-10-1 0,10 1 0,-9 0 0,9 10 64,0-1 32,-10-9-128,11 10-32,-1-10-64,0-1 96,0 11 0,0-10 32,1 9 0,-1-9 0,0 10 0,-10-1 0,11-9 0,-11 20 0,10-1 0,-9 0 64,9-9-32,-10 19-32,10-9 32,-9-1-32,9 1 0,-10-1 0,10 0 0,1 1 0,-1-11 0,0 21 0,10-21 0,-10 21 0,0-11 0,10 0 64,-9 1-96,-1 19 0,10-20 32,-10 1 0,0-1 0,10 0 64,-10 1-96,10-1 0,-9-9 32,9 19 0,-10-19 0,10 19 0,-10-10 0,10 1 64,0 9 384,0-9 256,-10-1-352,10 0-128,0 1-128,0-1-96,0-9-64,0-1 32,0 1-32,0 9 0,0-9 128,-10 0 32,10 9-128,0 1 32,0-1 0,0 0 64,0 1-32,0 9-32,0-10-64,0 1 32,0-11 32,0 11 64,0-11-32,0 11-32,0-10 32,0 19-32,0-20 0,0 21 0,0-21 0,0 20 0,0-9 0,0-1 0,0 1-96,0 9 64,0-10 32,0 1 64,0-11-32,0 11 64,0-11-128,0 11 0,0-1 32,0 1 64,0-1-96,-9 1 0,9-1 32,0-9 0,0-1 0,0 11 0,0-11 0,0 11 0,0-11 0,0 11 64,0-11-32,0 1-32,0-10-64,0 9 32,0 1 32,0-10 64,0 9-32,0 1-32,0-10-64,-10 9 32,10 1 32,0-10 64,0 9-96,0 1 0,0-10 32,0 9 64,0 1-32,0-10 64,0 0-64,0-1-32,0 1 96,-10 0 0,10 0-32,0 0-64,0-10-64,0 10 32,0-10 448,0 0 192,0 9-288,0-9-96,0 0-160,-10 0-64,10 0 32,0 0-32,-10 0 0,10-9 64,0 9-32,-9-10-32,9 10 32,-10-10 32,10 0-96,-10 0-64,0 0 64,10 1 64,-10-1 64,10-10 32,-10 10-160,10 1-32,-9-1 32,-1 0 0,10 0 32,-10 0 64,10 1-32,-10-1-32,10 0-64,0 0 32,0 10 32,-10-19 0,10 9-96,0 10 64,0-10 32,0 10 0,0 0-96,0 0 64,0 0-32,10 0 0,-10 10 64,0-10 0,0 0-96,10 10 64,-10-10 32,10 9 0,-10 1 0,10 10 64,-1-10-32,-9 9-32,10 1 32,0-1-32,-10 1-96,10-10 64,0 9 32,-10 1 64,10-10-32,-10 0-32,9 0 32,-9 9 32,10-9-96,-10-10-64,10 10 64,-10 0 0,0-1 32,10-9 64,-10 11-32,10-11-32,-10 0 32,0 0-32,9 0 416,1-11 256,-10 11-320,10-9-192,-10-1-96,10 0-64,0-10 0,-1 1 0,1 9 0,10-10 64,-10 1-96,9-1 0,-9 0 96,10 1 32,-11 9-32,11-10-64,-10 11-608,0-11-256,0 10-1024,-10-9-416,9-1-1887,-9 0-833,0 1 1024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1:57.369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D4E4D5DE-A4E9-486E-BDD5-3225663411A5}" emma:medium="tactile" emma:mode="ink">
          <msink:context xmlns:msink="http://schemas.microsoft.com/ink/2010/main" type="inkDrawing" rotatedBoundingBox="11112,9803 13364,17196 10891,17949 8639,10556" shapeName="Other">
            <msink:destinationLink direction="with" ref="{8E1A7270-98B8-408F-AF21-BC651C34CB5F}"/>
            <msink:destinationLink direction="with" ref="{CFCEA2C8-B2DD-4F9E-A7F6-6DF1D2AD91C9}"/>
          </msink:context>
        </emma:interpretation>
      </emma:emma>
    </inkml:annotationXML>
    <inkml:trace contextRef="#ctx0" brushRef="#br0">8679 13770 3584,'0'20'1408,"0"-20"-768,0 0-64,0 0 640,0 0-32,0 0 0,10 0-384,-10 0-64,0 0-448,0 0 96,0 0 128,0 0-64,0 0 0,0 0-128,0 0 32,0 0-128,0 0 32,0 0-32,0 0 32,0 0 0,10 0 0,-10 0 64,0-10 32,9 10-33,-9 0-31,0 0-96,0 0 32,10 0-64,-10 0 0,0-10 32,0 10 32,0 0-96,0 0-32,0 0 32,0 0 0,0 0-64,10 0 32,-10-10 64,0 10 64,0 0-32,0 0 32,0 0-128,0 0 0,0 0 32,0 0 0,0 0 128,0 0 160,10 0-160,-10 0-64,0-10-96,0 10-96,0 0 32,0 0-32,0 0 0,0 0 0,0 0 0,0 0 0,0 0 0,0 0 0,0 0-96,0 0 64,0 0 96,0 0 96,0 0 0,0 0 0,0 0-192,0 0 32,0 0 0,0 0 64,0 0-32,0 0-32,0 0 32,0 0-32,0 0-96,10 0 64,-10 0 32,0 0 0,0 0 0,0 0 64,10 10 32,-10-10 32,10 0-64,-10 0 32,9 0-64,-9 0 64,0 10-128,10-10 0,-10 0 32,10 0 0,-10 0 64,0 0-32,9-10 64,1 10 64,-10 0-64,10 0 0,0-10-32,-10 10 32,10 0-64,-10 0 64,10 0-128,0 0 0,0 0 32,-10 0 64,9 0-32,1 0-32,-1 0 32,1 0-32,10 0 0,-10 0 64,10 0-32,-10 0-32,9 0 32,-9-10 32,-1 10-96,11 0 0,-10 0 32,10 0 0,-10 0 0,9 0 64,-9 0-96,-1 0 0,11 0 32,-10 0 64,0-10-32,10 10-32,-10 0 32,-1-9-32,10 9 0,-9-10 0,0 10-96,10-9 64,-20 9 32,10 0 64,0-10-32,0 10-32,-1 0 32,1 0-32,0-10-96,-1 10 64,11 0 96,-10 0 32,0 0-128,10 0-32,-10 0 32,9 0 64,-10 0 0,11 0-32,-10 0 32,10 0-32,-10-10 0,9 10 0,-9 0 0,-1 0 0,1 0 0,0 0 0,0 0 0,10 0 0,-10 0-96,0 0 64,-1 0 96,1-10 32,0 10-128,-1 0 32,11 0 0,-10-10 64,0 10-96,0 0 0,0-10 32,0 10 0,-1-10 0,1 1 0,-1 9 0,11-10 64,-10 0-32,0 1-32,0-11 32,0 10-32,9 0-96,-9-10 64,0 1 96,-1 0 32,1 9-128,10-10 32,-10 0 0,0 10 64,0-9-32,-1 0-32,-9-1 32,10 0-32,0 0 0,-1 1 0,1-1 0,0-9 0,-10 9 0,10 0 0,0 1 0,-10-10 64,10 9-32,-10-10-32,10 1 32,0 0-32,-10 9-96,9 0 64,-9 1 32,10-10 64,-10-1-32,9 0 64,1 1-128,-10-10-64,0-1 64,0 12 0,10-12 96,-10 1 32,10 0-32,-10 9-64,0 0-64,0-8 32,10 8-32,-10 0 0,0 1 64,10-10 64,-10 9-96,0-18 0,10-2 32,0-18 0,-10 9 0,9 20 0,1 9 0,-10-9 64,0 0-32,0-10-32,10 10-64,-10-1 32,9-48 32,-9 49 64,0 0-32,0-11 64,0 12-64,0-12-32,0 11-64,0-10 32,0 10 96,0-10 32,0 9-128,-9-8 32,9 8 0,0-18 0,-10 8-96,10 2 64,0-2 32,0 2 64,-10 8-32,10 1 64,0 0-128,0-11-64,0 12 64,0-12 64,0 11-64,0-10 0,-9 10 32,9-10 0,0 9 0,0 12 64,0-2-32,0-10-32,0 2-64,0-2 32,0 1 32,0-10 64,0 9-32,0 2-32,0-2 32,0 1-32,0 0 64,0 9 32,-10 1-128,10-10-32,0 9-64,-10-9 96,10 10 0,0-11 96,0 11-32,-10-10-32,10 9 32,0 1-32,0 0 0,0-1 0,-10 0 0,10 1 0,0 0 64,0-1 32,-10 1-32,10 0-64,-10 9 32,10-20-32,-10 12-96,10-12 64,-9 10 32,9 1 64,-10 0-32,1-1-32,9 11 32,-10-20-32,0 19 0,10-10 0,-10 1 0,0 10 0,0-1 0,0-10 0,10 11 0,-10-1 0,1-9-96,9 9 64,-10-10 32,0 11 0,1-10 64,-1 9 32,0-10-128,0 11-32,0 0 96,0-1 32,0 0 0,1-9-64,-11 9-64,11 1 32,-1 9 96,0-10 32,0 0-128,0 10 32,0 1 0,0-1 64,0-9-32,1 9 64,-1 0-128,1 0 0,-1-10 32,0 10 0,0-9 0,-10 9 0,10-9 0,0 9 0,1 0 0,-11 0 0,11 0 0,-11 0 0,10 1 0,-10-1 0,10 0 0,-9 10 64,0-9-96,-1-1 0,10 0 32,-10 10 64,0-10-32,1 0-32,0 10 32,-1-10-32,10 0-96,-10 0 0,1 1 64,9-1 64,-9 1 0,-1-1-32,0 0 32,0 0 32,1 10-96,0-10 0,9 0 32,-10 0 0,0 10 0,0-10 0,1 1 0,0 9 0,-1-10-96,0 10 64,0-10 32,1 10 0,0 0 0,-1 0 64,0 0-32,0-9 64,10 9-128,-9 0 0,0 0-32,9 0 0,-10-10 64,0 10 0,1 0 0,-1 0 64,1 0-96,-1 0 0,10 0 32,-10 0 0,1 0 0,0 0 0,-1 0 0,0 0 64,0 0-96,-9-10 0,20 10 32,-11 0 0,0 0 0,0 0 0,10 0 0,-9 0 0,0 0 64,9 0 32,-10-10-128,0 10 32,10 0-64,-9 0 0,9-10 128,-9 10 32,9 0-128,-10 0 32,0-10 0,10 10 64,-9 0-32,0 0-32,9-10-64,-10 10 32,0-9 32,1 9 64,-1-10-32,1 0-32,9 10-64,-10-9 32,0 9 32,10-10 64,1 10-96,-10-10 0,9 0 32,0 0 0,0 10 0,0-10 64,0 0-96,0 10-64,0-10 128,-9 1 32,9-1-96,1 1 32,-1-1 0,0 0 0,0 10 0,0-10 0,0 0-96,0 0 0,1 10 128,-1-10 96,0 0-96,1 1-32,-1-1 0,0 0 64,0 1-32,0-1-32,0 0 32,0 0-32,0 0 0,1 0 0,-1 0 0,1 1 0,-1 9-96,-10-10 64,10 0 32,0 10 0,0-9 0,0 9 0,1-10 0,-1 10 0,0 0 0,10-10 0,-9 10 0,-1-10 0,0 10-96,10-10 0,-10 10 128,10-10 96,-10 0-96,0 10-32,10-10 0,0 1 64,-10-1-96,10-9 0,0 9 32,-9 0 64,9-10-32,0 10-32,-10-9 32,10 9-32,0-9 0,-10 9 0,10-10 0,-9 10 64,9-10-32,-10 1-32,10 9-64,-10-19 32,10 19 32,-10-10 64,10 10-96,-10 0 0,10 1 32,-10-1 0,10 0 0,-10 1 0,10 9 0,-10-10 64,10 0-32,-9 0 64,9 0-128,-10 0-64,10 0 64,-9-9 0,9 9 32,-10-9 64,10 9-32,0 0-32,-10-10 224,10 0 96,0 11-256,-10-10 0,10 9-64,0 0 64,0-10-32,-10 10-32,10 0 32,0 0-32,0 1 0,0-11 64,0 11-32,0-1-32,0 0 32,-10-10-32,10 0-96,0 11 64,0-11 32,0 1 0,0 9-96,-10-10 64,10 0 96,0 1 96,0 0-128,0-1-96,0 0 32,-10 0 64,10 1-64,0-1 0,0 1 96,0 9 32,0 0-128,0-10 32,0 1-64,0 9 0,0-9 64,0 9 64,0-10-32,0 0 64,0 10-128,0-9 0,0 9-32,0 1 0,0-1 64,0 0 0,0 0 0,0-10 64,0 10-96,0 0 0,0 1 32,0-1 0,0 0 0,0-9 0,0 9 0,10-10 64,-10 10-96,0 0 0,0 0-32,0 1 0,0-1 64,10 1 64,-10-1-32,0 0-32,0 10 32,0-10-32,0 10 0,0-10 0,0 10 0,0 0 0,0 0 0,0-10 0,0 10 0,0 0 0,0 0 0,0 0 0,0 0 0,0 0 0,0 0-96,0 0 64,0 0 96,0 0 32,0 0-128,0 0 32,0 0 0,0 0 64,0 0-96,0 0 0,0 0 32,0 0 64,0 0-96,0 0 0,0 0-32,0 0 0,0 0 64,-10 0 0,10 0 0,0-10 64,0 10-32,0 0-32,0 0 32,0 0-32,0 0 0,0 0 64,0-10-96,0 10 0,0 0-32,0 0 0,0-9 128,0 9 32,0 0-128,0 0-32,0-10 32,0 10 64,0 0 0,0 0-32,0-9 32,0 9-32,0 0 0,0 0 0,0 0 0,0 0 0,0 0-96,0 0 64,0 0-32,-10 0 0,10 9 64,0 1 64,0-1-96,-9 1 0,9 10 32,-10-10 64,10 0-32,-10 10 64,10-11-64,-9 10 64,-1-9-128,10 0 0,-10 0-32,0 0 0,10 0 64,0-10 0,0 10 0,-10-10 64,10 0-32,0 0-32,0 0-64,0 0 32,10-10 32,-10 0 0,0 0-96,10 0 64,0 0-32,-10 0 0,10 1 128,-10-10 32,9 9-128,-9 0 32,10 0 0,0 0 64,-10 0-96,9 0 0,-9 0 32,10 1 64,-10-1-32,10 10-32,-10-9 32,0-1 32,10 10-96,-10-10 0,0 10 32,10 0 0,-10-10-96,0 10 0,0 0 64,10 0 0,-10 0 32,0 10 64,0-10-96,10 0 0,-10 0 32,0 10 64,0-10-96,10 10 0,-10-1-32,9 1 0,-9-1 64,0 1 64,10 0-32,-10 0-32,9 0 32,-9 0 32,0 0-96,0 0 0,10 9 32,-10-10 0,0 1-640,10-10-224,-10 0-960,0 10-448,0-10-3167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8:57.034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1381 2087 2560,'0'-10'1056,"0"10"-576,0-9-64,0 9 352,0 0-32,0-9 0,0 9-256,0 0-64,0 0 64,0 0 64,0-10-288,0 10 224,9 0 64,-9-9-160,0 9 32,0 0-64,0 0 32,0 0-128,0 0 0,0 0-96,0 9 64,0-9 0,0 10 32,0-1 288,0 10 128,0-10-352,0 9-96,0-8-224,10 8-32,-10 1 32,0-1 64,0-9 320,0 19 224,0-18-256,0 17-96,0-17-256,0 17 0,0-8 0,0-10 64,0 10-96,0-10 0,0 10 32,0-10 64,0 0-32,0 0-32,0 10 32,0-10-32,0 1 0,0 8 0,0-9 0,0 19 63,0-19-94,0 10-1,0-1 32,0 1 0,0-10 0,0 10 63,0-10-94,0 0-1,0 10 32,0-1 63,0-8-94,0 8-1,0-8 32,0 8 63,0-9-94,0 10-1,0-10 32,0 0 0,0 1 0,0-1 63,0 0-31,0 1-32,0-1-63,0-9 31,0 9 32,0 0 63,0 1-94,0-1-1,0 0-32,0 10 0,0-10 64,0 9 64,0 1-32,-10-10 63,10 10-126,0-1-1,0-8 32,0 8 63,0-9-94,0 1-1,0-1 32,0 10 63,0-10-31,0 9-32,0-8-63,0 8-33,0-9 64,0 10 0,0-10 96,0 10 32,0-1-128,0 1 32,0-10 0,0 10 63,0-1-31,0 1-32,0-1 32,0 10-32,0-9-95,0 8 63,0-8 32,0 0 0,0-1 0,0 1 0,0 8 0,0-8 0,0 9 0,0-10 63,0 1-31,0 9-32,0-10 32,0 1-32,0 9-95,0-1 63,0-8-32,0 9 0,0 0 128,0-1 32,0-8-33,0 18-63,0-9-63,0 0 31,0-10 32,10 10 63,-10-10-31,0 10-32,0-9 32,0 9-32,0-1 0,0 1 0,0 0 0,0 0 0,0 0 0,0-1 0,0 1-95,0 0 63,0 0 32,0 0 0,0 0 0,0-1 63,0 1-31,0 9-32,0 0 32,0-9-32,0 9 0,0-18 64,0 9-96,0-1 0,0 1 32,0 0 0,0 0 0,0 9 0,0-9 0,0 9 0,0-9 0,0 9 0,0-10 0,0 11 0,0-11 0,0 10 0,0 1 0,0-11 0,9 1 0,-9-9 0,0 8 0,0 1 0,0-9 0,0 18 0,9-19 0,-9 10 0,0 0 0,0 0 0,0-10 0,0 20 0,0-11 0,0 1 0,0 0 0,0 0 64,0-10-96,0 10 0,0 0-32,0 0 1,0-10 63,0 10 63,0 0-31,9 0 64,-9-1-128,0 1 0,0-9 32,10 18 0,-10-9 0,0 0 0,0-10 0,0 10 64,0-10-96,0 10 0,0-9 32,0 9 0,0-1 0,0 1 0,0-9 0,0 9 0,9-1 0,-9-8 0,0-1 0,0 10 0,0 0 0,0 0 0,0 0 0,0-10 0,0 1 0,0-1 0,0 1 0,0-1 0,0 1 0,9 9 0,-9 0 0,0-1 0,9-8 0,-9 9 64,0-10-96,0 19-64,0-18 65,0 18 62,10-18 1,-10 8 64,0-8-128,9 9 0,-9-10 32,0 1 0,0 9 0,0-1 0,0-8 0,0 9 0,0-10 0,0 10 0,0-9 0,0 18 0,0-19 0,0 10 0,0 0 0,0 0 0,0-10 0,0 10 0,0-9 0,0-1 0,0 1-95,0-1 63,0-9 32,0 19 63,0-9-94,0 9-1,0-10 32,0 10 63,0-10-31,0 10-32,0-9 32,0 9-32,0 18 0,0-9 0,0-9 0,0-10 0,0 10 0,0-18 0,0 8 0,0-9 64,0 10-96,0-10 0,0 0 32,0 10 0,0-10 0,0 0 64,0 10-32,0-10-32,0 1-64,0 8 32,0-9 32,0 1 0,0-1 0,0 0 0,0 0 0,0 1 0,0-1 0,0 0 64,0 1-32,0-1-32,0 0-64,0 0 32,0 1 32,0-1 64,-9 0-96,9 0 0,0-9 32,0 10 64,-10-10-96,20 9 0,-10 0 96,0 1-96,0-1 0,0 0 32,0 0 0,0 1 0,0-1 0,9 0 0,-9-9 0,0 9 0,0 1 0,0-10-95,0 0 63,0 9 32,0 0 63,9-9-31,-9 9-32,10-9-3647,-10-9-2529,-10 0 2304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00.265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5609 2059 3456,'0'0'1312,"0"0"-704,0 0-160,0 0 544,0 0-128,0 0-32,0 0-192,0 0-64,0 0-320,0 0 32,0 0 128,0 0-96,0 0 64,0 0-96,-9 0 64,9 9-64,0 1 64,0-1-192,0 10-32,0-11-64,0 2 32,0-1 128,0 0 192,0 1-96,0 8 64,0-8-224,0 8-32,0-8-64,0 8-64,0 0 96,0 1 0,0-10-32,0 9-64,0 1 32,0-10-32,0 10-96,0-10 64,0 10 32,0-10 64,0 9-96,0 1 0,0-10 32,0 10 64,0 0-32,0 9-32,0-10-64,0 0 32,0-8 32,0 8 0,9 1 0,-9 0 64,0-1-96,0 0 0,0 1 32,0 0 64,0-1-32,0 0-32,0 1 32,0 0-32,0-10 64,0 10 32,0-1-128,0 0-32,0-8 32,0 18 0,0-10 32,0 0 64,0 2-32,0 7-32,0-8 32,0 9-32,0-10-96,0 10 64,0-10 32,0 1 0,0 0 0,0 8 64,0-8-96,0-1 0,0 1 32,0 0 64,0-1-96,0 10 0,0-10 32,0 10 64,0 0-32,0-10-32,0 1-64,0 9 32,0-9 32,0-1 64,0 10-96,9-10 0,-9 0 32,0 10 0,0-9 0,0 0 64,0-1-32,0 10 64,0 0-64,0 0-32,0 0-64,0-1 32,0 1 32,0 0 0,0-1 0,0 1 0,0 0 0,0-9 0,10 0 0,-10 8 64,0-8-96,0 9 0,0-10 32,0 19 0,0-9 0,0 0 0,0-1 0,0 1 64,0 0-32,0 0-32,0-10 32,0 10-32,0 0 0,0 0 0,0 0-96,0 0 64,0-10 32,0 19 0,0-9 0,0 9 64,0-9-32,0-10-32,0 10 32,0 10-32,0-20 0,0 19 0,0-9 0,0-1 0,0 1 0,0 0 0,0-10-96,0 20 64,0-10 32,0 0 0,0-1 0,0 1 64,0 0-32,0 9 64,8-9-128,-8 0 0,0 0 32,0-1 0,0-8 0,0 9 0,0-10 0,0 10 0,0 0 0,0 0 0,0 0 0,0-1 0,0-8-96,0 9 64,0-10 32,0 10 64,0 0-32,0-10-32,0 10 32,0-10-32,0 10 0,0-9 64,0 0-96,0 8 0,0 1 32,0 0 64,0-9-96,0 8 0,0 1 32,0-9 0,0-1 0,0 10 64,0 0-96,-8 0 0,8 0-32,0-1 0,-10-8 64,10 18 0,0-10 0,0 11 64,-9-2-32,9 2-32,0-1-64,0 0 32,0 0 32,-9 0 64,9 0-96,0 0 0,0 1 32,0 8 0,0-9 64,0 0 32,0 0-128,0 0 32,0 9 0,0-8 0,0 26-96,0-8 64,0 0 32,9-28 64,-9-10-32,0 10-32,0 0 32,9 0-32,-9 27-96,0 0 64,0-8 96,10-10 32,-10-9-128,0 9 32,0-9 0,0 9 0,-10 0 64,10 0 32,0 0-128,0-9 32,0 18 0,0-9 0,0-9 0,-9 9 64,9-9-96,0 0 0,-9-1 32,9 1 0,0 10 0,-10-10 64,10-10-32,0 0-32,-9 1 32,9 0-32,0-1 0,0 0 0,0 1-96,0-10 64,0 1 448,0-1 191,0 0-223,0 1-128,0-10-160,0 9 0,0 0-64,0-9 64,0 10-64,0-10 64,0 0-128,0 8 0,0-8 32,0 10 0,0-10 0,0 0 0,0 0 0,0 9 64,0-9-192,0 9 32,0 1 96,9-1 0,-9 0 0,0 1 32,0-10 32,0 8-32,0-8 64,10 0-64,-10 0 64,0 10-352,9-10-128,-9 10-2015,9-10-865,-9-20-736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03.963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1511 7936 4352,'0'0'1664,"0"0"-896,0 9-416,0-9 576,0 0-192,0 0 32,0 0-224,0 0-64,0 0-288,0 0 0,0 0 32,0 0-96,0 0-32,0 0-32,9 0-64,-9 0 448,0 0 224,0 0-320,10 0-128,-1 0-128,-9 0 0,9 0-64,1 0-32,-10 0 512,18 0 192,-18 0-320,18 0-160,-8 0-128,-1 0 0,10 0-128,-10 0 0,10 0 32,-11-9 0,11 9 0,0 0 0,-10-9-96,10 9 64,-1 0 576,-8 0 287,8 0-415,0 0-160,-8 0-224,8 9-64,-8-9 32,-2 0 64,2 0-32,8 0 64,-18 0-128,19 0 0,-19 0 32,19 0 64,-10 0 384,0 0 256,1 0-352,-2 0-128,12 0-128,-12 0-96,2 0 32,-1 0-32,0 0 0,10 0 0,-10 0 0,1-9 0,-2 9 0,2 0 64,-1 0-96,0 0 0,1 0 32,8 0 0,-8-10 0,-1 10 0,0 0 0,9 0 64,-8 0-32,-1 0-32,0 0 32,10-9 32,-10 9-32,1 0-32,8 0 384,-8 0 192,-2 0-288,2 0-160,-1 0-64,-9 0-64,9 0-96,1 0 64,-1 0 32,0-9 0,1 9 0,-1 0 64,10 0-96,-11 0 0,2 0 32,8 0 0,-8 0 0,-1 0 64,10 0-32,-10 0-32,10 9 32,-11-9 32,2 0-32,8 0-32,-8 9 32,-1-18-32,10 9 0,-11 0 64,12 0-32,-2 0-32,-9 9-64,10-9 32,-10 10 32,10-20 64,-11 1-96,2 9 0,-1 0 32,0 0 0,1 0 0,-1 0 0,0 0 0,10 0 64,-10 0-96,9 0 0,-8 0 32,8 0 64,-8 0-32,8-9-32,1 9 32,0 0 32,-1 0-96,0-9-64,-8 9 64,18 9 64,-10-9 0,0 0-32,1 0 32,0 0 32,-1 0-96,1 0 0,0 0 32,-1 0 64,0-9-32,1 9-32,0 0 32,9 0 32,-10 0-32,10 0-32,-10 0-64,10 0 32,-10 9 32,10-18 64,-9 9-96,8 0 0,1 0 32,-9 0 64,0 0-32,9 0 64,-20 0-128,11 0 0,0 0 32,-1-10 0,1 10 0,0 0 0,-1 0-96,10 0 64,-10 0 96,1 0 32,0 0-128,8 0 32,-8 0 0,9 0 64,0 10-32,-10-10-32,0 0 32,1 0-32,0 0 0,-1-10 0,0 10 0,-8 0 64,8 0-96,-8 0 0,-1-9 32,10 9 0,-11 0 0,11 0 64,-10 0-96,10 0 0,0 0 32,-1 0 64,0 9-96,1-9 0,-10 0 32,10-9 64,0 9-32,-1 0-32,0 0-64,1 0 32,0 0 96,-1 0 32,1 0-128,0 0 32,-1 0 0,0 0 0,-8 0 0,8 0 64,-8 0-32,8 0-32,-8 0-64,8 0 32,0 0 32,1 0 64,0 0-96,-1 0 0,0 0 32,1 0 0,-10 9 0,19-9 0,-18 0 0,18 0 0,-20 0 0,20 0 64,-18 10-96,18-10 0,-20 0-32,11 0 0,0 0 128,-1 0 32,-8 0-128,8 9-32,0 0 32,1-9 0,0 0 32,-1-9 64,-8 9-96,18 0 0,-10 9 32,0-9 64,1 0-96,0 0 0,-1 0 32,0 0 64,1 0-96,9 0 0,-19 0 32,19 0 64,-18 0-32,8 0-32,0 0 32,1 0-32,-10 0 0,9 0 0,-8 0 0,8 0 64,-8 0-96,8 0 0,1 0 32,-10 0 0,9 0 0,1 0 0,0 0 0,-1 0 64,-8 0-96,8-9 0,-8 9 32,8 0 0,-9 0 0,10 9 0,-1-9 64,-8 0 32,-1 0-128,10 0 32,-11 0-64,11 0 0,-10 0 128,1 0 32,-1 0-128,10 9 32,-10-9-64,0 10 0,1-10 64,-2 0 0,2-10 0,-1 20 64,0-10-32,1 0-32,-10 0 32,9 0-32,0 0-96,1 0 64,-10 0 32,9 9 64,0-9-32,1 0-32,-10 0 32,8 0 32,2-9-96,-1 9 0,-9 0 32,9 0 64,-9 0-32,10 0-32,-10 0 32,9 0-32,0 0 0,-9 9 64,10-9-1792,-10 0-736,8 0-3167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07.534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1401 1883 3328,'0'-10'1216,"0"10"-640,0 0 160,0 0 576,0 10-128,0-10-64,0 0-416,0 0-192,0 0-288,0 0 128,0 0 64,9 0 64,-9 9 32,0-9 0,10 0 0,-10 0 0,0 0 96,9 0-160,-9-9 64,9 9-224,-9 0-96,9 0-32,-9 18 31,10-9 193,-10-9 64,9 0-224,-9-9-64,9 9 320,0 0 160,-9 0-416,10 19-96,-10-10-32,9 0 0,-9 0-32,9 1-64,1-10 32,-1-10 32,0 1-32,0 9-32,1 9 32,-1-9 32,0 10-32,10-10 64,-10 0-64,0 9-32,10-9 96,-10 0 0,0 0-128,10 0-32,-10 0 384,0 0 224,10 0-192,-10 0-96,0 0-160,10 0-96,-10 0-64,10-9 32,-10 9 32,0 0 0,1 0 0,8 0 0,-9 0 0,1 0 64,-1-10-32,0 10-32,1 0 32,-1 0-32,-9 0 0,18 0 0,-18 0 0,19 0 0,-10 0-96,0 0 64,1 0 32,8 0 0,-8-9 0,8 9 64,1 0-32,-10 0 64,9 0-128,1 0-64,-1-9 64,1 9 0,-10 0 32,10 0 64,-1 0-32,1 0-32,-1 0 32,1 0-32,-10 0 0,10 0 0,-1 0-96,-8 9 64,-1-9-32,0 0 0,0 0 128,10 0 32,-10 0-32,0 0-64,10 0 32,0 0-32,-10 0-96,9 9 64,1-9 32,-1 0 0,-8 0 0,18 0 64,-10 0-96,10 0 0,-10 0 32,1 0 0,0 0-96,8 0 64,-8 0 32,-1 0 64,-8 0-32,8 0-32,1 0 32,-1 10-32,1-10 0,-1 0 0,1 0 0,-1 0 0,1 0 0,9 9 64,-10-9-96,1 0 0,-1 0 32,1 0 0,0 0 0,-1 0 64,1 0-96,-1 0 0,1 0 32,-1 0 0,1 0 0,-10 0 64,10 0-32,-1 0-32,-9 0 32,10 0 32,-10 0-96,10 0 0,-10 0 32,10 0 0,-1 0-96,1 0 64,-1 0 96,1 0 32,-1 0-128,10 0 32,-9 0 0,-1 0 0,1 0 0,-1 0 0,1 0 0,-1 9 64,1-9-96,-1 0 0,1 0 32,-1 0 0,-8 0 0,8 0 0,-8 10-96,-1-10 64,0 0 32,10 0 64,-10 0-32,9 0-32,-8 0 32,8 0 32,1 0-96,-1 0 0,-8 0 32,8-10 64,1 10-32,-1 0-32,1 0 32,-1 0-32,-8 0 0,8 0 0,1 0 0,-1 0 0,1 0-96,-1 0 0,-8 0 64,8 0 64,1 0 0,-10 0 64,0 0-128,10 0 0,-10 0 32,0 0 64,10 0-32,-1 0-32,1-9 32,-1 9 32,-8 0-96,17 0 0,-17 0-32,18 0 0,-19 0 64,9 0 0,1 0 0,-1 9 64,1-9-32,0 0-32,-1 0 32,1 0-32,-1 0 0,-9 0 0,10 0 0,-10 10 0,0-10-96,10 0 64,-10 9 32,1-9 64,-1 0-32,9 0-32,1 0 32,-10 0-32,10 0 0,-1 0 0,-8 9-96,8-9 64,1 0 32,-1 0 0,1 0 0,-1 0 64,-8 0-32,17 0-32,-17 0 32,8 0-32,1 0 0,-1 0 0,-9 0-96,10 0 64,0 0 32,-10 0 64,0 0-96,10 9 0,-10-9 32,0 0 64,0-9-32,10 9-32,-10 0 32,10 0-32,-10 0 0,10 0 0,-1 0 0,1 0 0,-10 0-96,9-9 64,-8 9 96,8 0 32,1 0-128,-10 0 32,10 0-64,-10 0 0,9 0 64,-8 0 64,8 0-32,1 0-32,-10 0 32,10 0-32,-10 0-96,9 0 64,-8 0 32,8 0 64,-8 0-96,-1 0 0,0 0 32,10 0 64,-10 0-32,9 0-32,-8 9 32,8-9 32,1 0-96,-10 0 0,10 0 32,-1 0 0,-9 0 0,10 0 64,-1 9-96,-8-9-64,-1 0 64,10 0 0,-10 0 96,0 0 32,0 0-32,1 0 32,8 0-128,-9 0 0,1 0-32,-1 0 0,0 0 64,1 0 64,-1 0-32,0 0-32,0 0 576,-9 0 320,10 0-448,-1 0-224,0 0-160,0 0 0,-9 0-96,10 0 0,-10 0 32,9 0 64,-9 0-32,9 0 64,-9 0-64,0 0-32,0 0 32,9 0-32,-9 0-96,10 0 64,-10-9 96,0 9 32,9 0-128,0 0 32,-9 0 0,10 0 0,-10 0 0,0 0 64,9 0-2144,-9 0-992,9-9-3007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14.275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7713 1818 896,'0'0'416,"0"0"-192,0 0 448,0 0 448,0 0 192,0 0 160,0 0-320,0 0-128,0 0-320,0 0-96,0 0-352,0 0 192,0 0 160,0 0-192,0 0 0,0 0-32,0 9 0,0-9 0,9 0 0,-9 10 0,0-10 0,0 9-128,0 0 0,10 1 128,-10-1 128,0 0-256,0 0-64,0 1 64,0-10 95,0 9-191,0 0-32,0 0 64,0 1 32,0-1-32,0 0-32,0 1-96,0-1 32,0 0 0,0 0 96,0-9-96,0 10-64,0-1-96,0 0-32,0-9 128,9 9 32,-9 1 0,0-1-64,0 0 32,0 10-32,0-10 256,0 0 160,0 1-192,0-1-64,0 9-96,0-8 32,0-1-64,0 0-32,0 0 32,0 1-32,0-1 0,0 0 0,0 1 0,0 8 0,0-9 0,0 10 0,0-10 0,0-9 0,0 0-96,0 9 64,0 10 32,0-10 64,0 0-32,0 10-32,0-10 32,0 1-32,0 8 0,0-9 64,0 1-96,0-1-64,0 0 64,9 0 64,-9 10 0,0-10-32,0-9-64,0 19-32,0-10 128,0 10 32,0-10 0,0 9-64,0-8 32,10-1-32,-10 0 0,0 10 64,0-10-96,0 0 0,0 1 32,0-1 0,0 0-96,0 10 64,0-10 32,0 9 64,0-8-32,0-10 64,0 0-64,0 18 64,0 1-128,0-19 0,0 9-32,0 0 0,0 1 64,0 8 64,0 1-96,0-10 0,0 0-32,0 10 0,0-1 64,0-8 64,0-1-32,0 9-32,0 1 96,0 0 0,0-1-128,0 1-32,0-1 32,0 1 0,0-10 32,0 0 0,0 0 0,0 1 0,0-1-96,0 0 64,0 1 96,0 8 32,0 1-128,0 8 32,0-17 0,0 8 0,0 1 0,0-1 0,0 1 0,0-10 64,0 0-96,0 10 0,0-10 32,0 10 0,0-1 0,0 1 64,0-1-96,0 1 0,0-10 32,0 10 64,0-10-96,0 10 0,0-10 32,0 9 64,0 1-32,0-1-32,0 1-64,0 0 32,0-10 96,0 9 32,0 1-128,0-10 32,0 10 0,0-10 0,0 9-96,0-8 64,0 8 96,0 1 32,0-1-128,0 1 32,0-1 0,0 1 64,0-10-96,0 10 0,0-1 32,0 1 0,0-10-224,0 19-96,0-9-32,0 8-32,0-8 224,0-1 64,0 1 96,0-10 64,0 10-96,0-1 0,0-8 32,0 8 0,0 1 0,0-1 0,0 1-96,0-1 64,0 1 32,0-10 0,0 10 0,0-1 64,0-9-96,0 10 0,0-10 32,0 10 64,0-19-32,0 18-32,0-8 32,0-1-32,0 0-96,-10 10 64,10-1 32,0 1 64,0-1-96,0 1 0,0-10 32,0 10 0,0-1 64,0 1 32,0-10-128,0 10 32,0-1 0,0 1 64,0-1-96,0 1 0,0-1-32,0 1 0,0-1 64,-9-8 0,9 8 0,0 1 0,0-10 0,0 9 0,0 1 0,0 0 0,0-1 0,0 1 64,0-1-96,0 1 0,0-1 32,0 1 0,0-1 0,-9 1 0,9-1 0,0 1 0,0-1 0,0 10 0,0-9 0,0-1 64,0 1-32,0-1 64,0-8-64,0 8-32,0 19-64,0-18 32,0-10-32,0 10 0,0-1 64,-10 1 0,10-10 0,0 0 0,0 10 0,0-10 0,0 0 0,0 1 64,0 8-96,0-9-64,0 1 128,-9 8 32,9 1 0,0-10-64,0 19 32,0-10-32,0-8-96,0-1 64,0 10 32,0-10 64,0 9-32,0-8-32,0-1 96,0 0 0,0 10-128,0-10-32,0 0 32,0 10 0,0-10 32,0 10 0,0-1 0,0-9 0,0 10 0,0-10 0,0 0 0,0 1 0,0-1 0,0 0 0,0 1 0,0-1 64,0 0-96,0 0 0,0 1-32,0 8 0,0-9 64,9 10 64,-9-10-96,0 10 0,0-10 32,0 10 64,0-10-32,0 9-32,0 1 32,0 0-32,0 8 0,0-8 0,0-10-96,0 10 64,0-10 32,0 9 64,0 10-32,0-9 64,0-10-128,10 0 0,-10 1-32,0-1 0,0 0 64,0 0 64,0 10-32,0 0 64,0-10-128,0 0-64,0 19 64,0-10 64,0 1-64,0-1 0,0 1 32,0 0 0,0-10 0,0 9 0,0 1-96,0-10 64,0 0 32,0 10 64,-10 0-32,10-1 64,0 10-128,0-19 0,0 10 32,0-10 64,0 0-96,0 1 0,-9-1 32,9 0 0,0 10 0,0-10 64,0 0-32,0 0 64,0 10-128,0-10 0,0 10 32,0-1 64,0 1-96,0-10 0,0 10 32,0-10 0,0 9 0,0-8 0,0-1 0,0 0 0,0 1 64,9 8 32,-9-9-192,0 10-64,0-10 64,0 10 96,0-10 32,0 10-32,0-10 32,0 9-32,0-8 0,0-10 0,10 9 64,-10 0 32,0 0-128,0-9-32,0 10 96,0 8 32,0-9-96,0 10 32,0-10 0,0 10 0,0-1 0,0-8 0,0 8 0,0 1 0,0-10 0,0 10 0,0-10 0,0 9 0,0 1-96,0-10 64,0 10-32,0-1 0,0-8 64,0 8 64,0 1-32,0-10 64,0 9-128,0-8 0,0-1 32,0 0 64,0-9-32,0 9-32,0 1 32,0-1-32,0-9-96,0 9 64,0 1 32,0 8 64,0-9-96,9 10-64,-9-10 128,0 10 32,0-1-96,9 1-32,-9-1 96,0 1 32,0-1-96,0 1 32,0-1 0,0 1 0,0 0 0,0-10 0,0 0 0,0 10 64,0-10-96,0 0-64,0 10 128,0-10 96,0 0-96,0 1-32,0-1 0,0 0 0,0 0 0,0-9 64,0 10-32,0-1-32,0-9-64,0 9 32,0 0 32,0 1 0,0-1-96,0 0 64,0 1 32,0-1 64,0 0-96,0 0 0,0 1 32,0-1 0,0 0 0,0 0 0,0 1 64,0-1 32,0 0-128,0 0 32,-9 1-64,9-10 0,0 18 64,0-18 0,0 19 0,0-1 0,0-8 0,-9-1 0,9 0 0,0 10 0,0-10 0,0 10 64,-10-10-32,10 9-32,0-8-64,0 8 32,0-9 32,0 1 0,0-10 0,0 9 0,0 0 0,0-9 0,0 10 0,0-10 0,0 0-96,0 0 64,0 9 96,0-9 32,0 0-128,0 9 32,10-9 0,-10 0 0,0 0 0,0 9 0,0-9 0,0 0 64,0 0-32,0 0-32,0 0 32,0 10-32,0-10 0,0 0 0,0 0 0,0 9 0,0-9 0,0 0 0,0 0 0,0 9 0,0-9 0,0 0 64,0 0-96,0 9 0,0-9 32,0 10 0,0-10 0,0 9 0,0-9 0,0 9 0,0-9 0,0 0 0,0 0 0,0 0 0,0-9-640,0 9-224,0-9-3423,-10-10-2049,20-9 2816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10.82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44500622-4DC8-4AD0-BAB7-1BFFFCE1C067}" emma:medium="tactile" emma:mode="ink">
          <msink:context xmlns:msink="http://schemas.microsoft.com/ink/2010/main" type="inkDrawing" rotatedBoundingBox="13795,4092 14233,3879 14330,4080 13893,4292" semanticType="callout" shapeName="Other"/>
        </emma:interpretation>
      </emma:emma>
    </inkml:annotationXML>
    <inkml:trace contextRef="#ctx0" brushRef="#br0">8561 5791 4736,'-10'0'1824,"10"0"-960,0 0-96,0 0 768,0 0-352,0-11-32,0 11-320,0 0-128,0 0-384,0-10 0,0 10 32,0 0-192,0 0-32,10 0 64,-10 0 32,0 0-32,11 10 32,-11-10-128,10 11-64,1-11 0,-11 10-32,10 0 128,1 1 160,-11-1-97,10 11-31,1 0 288,-1-10 64,1 10-96,-1-11 0,0 0 96,1-10 64,-1 11-32,1-11 64,-1 0-128,1-11 32,-1 11-96,1-10 0,-1 0-160,1-1 0,-1 1 32,11-1 64,-11-10-160,11 0-128,-10 11-32,10-21-32,0 10 0,-11 0 64,0 0-544,11 0-128,-10-10-1184,-1 10-448,1 0-2015,10-10-801,-11 10 1088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18.639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7704 1826 2560,'0'0'960,"0"10"-512,-10-10 256,10 8 480,0-8-64,0 0 0,0 10-288,0-10-128,0 0-384,0 0-288,0 0-32,0 0 0,0 10 64,0-10 384,0 8 192,10-8-64,-1 10 64,-9-10-160,9 0 32,0 9-160,-9-9 32,10-9 64,-1 9 96,0 0-288,1 0-128,-1 0-96,0-10-32,0 10 0,1 0 0,-1 0 0,0 0 64,0 0-96,1 0 352,-1 0 256,0 0-289,10 0-159,-10 0-64,0 0 0,1 0-32,-1 0-32,0 0 32,0-8-32,1 8 0,-1 0 0,0 0 0,1-10 64,-1 10-96,0 0 0,0 0 320,10 0 160,-10 0-64,10-10-64,-10 10-160,0 0-128,10 0 0,-10 0-32,10 0 0,-10 0 64,9 0-96,-8 0-64,-1 0 64,0 0 0,0 0 32,1 0 0,-1 0 0,0 10 64,10-10-32,-10 0-32,0 0 32,1 0-32,-1 10-96,0-10 64,0 0 32,10 0 0,-10 0 0,1 0 64,-1 0-32,0 8-32,0-8 32,1 0-32,-10 0 0,9 0 0,0 0 0,10 0 0,-10 0 0,0 0 0,0 0-96,1 0 64,8 0 32,-8 0 0,8 0 0,-9 0 64,10 0-96,-10 0 0,0 0 32,10 0 64,-10 0-32,1 0-32,8 0 32,-9 0-32,1 10-96,8-10 64,-9 0 32,10 9 0,-10-9 0,0 0 64,10 0-32,-10 0-32,10 0 32,-10 9-32,0-9 0,10 0 0,-10 0 0,0 0 64,1 0-32,8 0-32,-8 0-64,8 0 32,-9 0 32,10 0 0,-1 0 0,1 0 0,0 0 0,-1 0 0,1 0 0,-10 0 0,0 0 64,10 0 32,-10 0 224,9 10 192,-8-10-128,-1 0-64,10 0-256,-10 0-32,0 0-32,10 0 0,-10 0 0,0 0 0,10 9 0,-10-9 0,0 0-96,1 0 64,-1 0 96,9 0 32,-8 0-32,8 0 32,-9 0-128,10 0 0,0 0 32,-1 0 0,1 0 0,-1 0 0,1-9 0,-1 9 0,1 0 0,-1 0 0,-8 0 0,8 0 0,1 0 0,-1 0 0,1 0-96,-10-10 64,10 10 32,-1 0 0,1 0 0,-1 0 64,-9 0-96,10 0 0,0 0 32,-1 0 64,1 0-32,-1-9 64,1 9-128,-1-9-64,1 9 64,-1 0 64,1 0-64,-1-10 0,1 20 32,-10-10 0,10 0 64,-1 0 32,-8 0 96,8 0 32,1 0 32,-1 0 0,-9 0-128,10 0-32,-10 0-32,10 9-64,-10-18 32,10 9-32,-10 0 0,9 0 64,1-10-32,-1 10-32,1 0 32,0 0-32,-1 0-96,1 0 0,-1 0 64,1 0 64,-1 0 0,1 0 64,-10 10-64,10-10-32,-1 0-64,-9 0 32,10 0 32,-1 0 64,-8 0-32,8 0 64,1 0-64,-10 0-32,0 0 32,10 9-32,-10-9 0,0 0 0,10 0-96,0 9 64,-10-9 32,9 0 0,1 0 0,-1 10 64,1-10-32,0 0-32,-1 0 32,-9 0-32,10 0 0,-1 0 0,-8 9 0,-1-9 0,9 0 0,-8 0 64,-1 0-32,10 0-32,-10 0 32,0 0-32,10 0-96,-10 0 64,0 0 32,10 0 64,-10 0-32,0 0-32,1 9-64,-1-9 32,-9 0 96,9 0 32,0 0-32,1 0-64,8 0-64,-9 0 32,10 0 32,-10 0 0,10 0 0,-1 0 64,-8 0-96,8 0 0,1 0 32,-10 0 64,9 0-96,1 0 0,0 0 32,-10 0 0,9 0 0,1 10 0,-1-10 0,1 0 0,0 0-96,-1 0 64,1 8-192,-1-8 0,1 0 96,-1 0 64,1 10 64,-1-10 0,1 0 0,-10 10 64,10-10-32,-1 8-32,1-8-64,-10 0 32,10 10-32,-10-10 0,0 0 64,10 0 64,-10 9-32,0-9-32,-9 0 32,9 0 32,1 0-96,-1 0 0,0 9 32,1-9 0,-1 0 0,0 0 0,0 0 0,-9 0 64,10 0-32,-1 0-32,0 0-64,0 0 32,1 0 32,-1 0 0,0 0 0,0 10 0,-9-10 0,10 0 64,-1 0-96,0-10 0,1 10 32,-1 0 0,0 0 0,0 0 64,1 0-32,-1 0-32,0 0 32,0 0-32,1 0 0,-1 0 0,0 0 0,1 0 0,-1 0 0,0 0 0,10 0 0,-10 0 0,0 0 0,-9 0 0,9 0 0,1 0 0,-1 0 64,0 0 32,1 0-128,-1-9 32,-9 9 0,9 0 0,0 0 64,1 0 32,-1 0-128,-9 0-32,9 0 32,-9 0 64,9 0 0,1 0 64,-1 0-64,-9 0-32,9 0 32,0 0-32,-9 0 0,10 0 0,-1 0-96,0 0 64,-9 0 32,10 0 64,-1 0-32,0 0-32,-9 0 32,9 0-32,1 0 0,-1 0 0,-9 0 0,9 0 0,0 0 0,-9 0 0,10 0 0,-10 0 0,9 0 0,-9 0 64,0 0-32,10 0-32,-10 0 32,0 0-32,0 0 0,0 0 0,0 0-448,0 0-160,0 0-1536,-10 0-4447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49.111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1F423A62-1308-46E4-8D65-0CE8B1ABB14E}" emma:medium="tactile" emma:mode="ink">
          <msink:context xmlns:msink="http://schemas.microsoft.com/ink/2010/main" type="writingRegion" rotatedBoundingBox="8691,13142 10328,13178 10320,13525 8684,13489"/>
        </emma:interpretation>
      </emma:emma>
    </inkml:annotationXML>
    <inkml:traceGroup>
      <inkml:annotationXML>
        <emma:emma xmlns:emma="http://www.w3.org/2003/04/emma" version="1.0">
          <emma:interpretation id="{76F511DB-23C9-4012-B81A-8CF2FC740D58}" emma:medium="tactile" emma:mode="ink">
            <msink:context xmlns:msink="http://schemas.microsoft.com/ink/2010/main" type="paragraph" rotatedBoundingBox="8691,13142 10328,13178 10320,13525 8684,13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8BD18F-8FE2-444C-BF87-D31E626DBD2C}" emma:medium="tactile" emma:mode="ink">
              <msink:context xmlns:msink="http://schemas.microsoft.com/ink/2010/main" type="line" rotatedBoundingBox="8691,13142 10328,13178 10320,13525 8684,13489"/>
            </emma:interpretation>
          </emma:emma>
        </inkml:annotationXML>
        <inkml:traceGroup>
          <inkml:annotationXML>
            <emma:emma xmlns:emma="http://www.w3.org/2003/04/emma" version="1.0">
              <emma:interpretation id="{9EB59993-E067-4BE0-B527-9F9479EA5D7B}" emma:medium="tactile" emma:mode="ink">
                <msink:context xmlns:msink="http://schemas.microsoft.com/ink/2010/main" type="inkWord" rotatedBoundingBox="8623,13298 8928,13140 9079,13430 8774,13588">
                  <msink:destinationLink direction="with" ref="{D56614D1-82A0-40CA-BC83-5755D759D503}"/>
                  <msink:destinationLink direction="with" ref="{384550CA-9CDE-4DD6-B5E1-FA141AA0B07E}"/>
                </msink:context>
              </emma:interpretation>
              <emma:one-of disjunction-type="recognition" id="oneOf0">
                <emma:interpretation id="interp0" emma:lang="de-CH" emma:confidence="0">
                  <emma:literal>^</emma:literal>
                </emma:interpretation>
                <emma:interpretation id="interp1" emma:lang="de-CH" emma:confidence="0">
                  <emma:literal>n</emma:literal>
                </emma:interpretation>
                <emma:interpretation id="interp2" emma:lang="de-CH" emma:confidence="0">
                  <emma:literal>N</emma:literal>
                </emma:interpretation>
                <emma:interpretation id="interp3" emma:lang="de-CH" emma:confidence="0">
                  <emma:literal>"</emma:literal>
                </emma:interpretation>
                <emma:interpretation id="interp4" emma:lang="de-CH" emma:confidence="0">
                  <emma:literal>h</emma:literal>
                </emma:interpretation>
              </emma:one-of>
            </emma:emma>
          </inkml:annotationXML>
          <inkml:trace contextRef="#ctx0" brushRef="#br0">1249 6097 4992,'0'-6'1824,"0"6"-960,0 0-224,0 0 608,6 0 32,-6 0 96,0 0 0,0 0 96,0 0-800,0 0 255,0 0 65,0 0-256,0 0 0,0 0-160,0 0-64,0 0-128,-6 0 0,6 6-96,-6-6 0,-1 7-96,-5-1-32,6 6-32,-13 7 64,13 0-32,-13 0 0,7-1-96,-7 7 32,0-6 0,7 6 32,-1-6-64,1-7 32,-1 7-64,1-7 64,5-5-64,1-1-32,-6 6-64,12-12-32,-7 7-224,1-7-64,6 0-192,6-7-128,1 1-128,5-6 32,-6 5 96,13-11 96,-6 5 352,5-6 224,-5-5-128,6 11 64,-7-6 32,7 7 32,-7-1 288,1 1 160,-1-1 224,-6 7 64,7 0 0,-7 0-64,0-1-128,1 1-64,-7 6-64,6-6 64,-6 0-160,6 6-32,-6 0-288,6-7-32,-6 7 0,0 0 96,7 0 64,-7 0 96,6 7 192,-6-7 128,6 6-64,0 6 64,-6-5-96,13 11 0,-7-5-96,7 6 32,-1-1-128,1 1-64,-7 6-64,6-6 0,1-1-128,-7-5 0,6 6-736,-5-7-320,-1-6-3360,0 7-1503,0-7 255</inkml:trace>
        </inkml:traceGroup>
        <inkml:traceGroup>
          <inkml:annotationXML>
            <emma:emma xmlns:emma="http://www.w3.org/2003/04/emma" version="1.0">
              <emma:interpretation id="{154D317B-2A3A-4808-A41F-6B73264F0476}" emma:medium="tactile" emma:mode="ink">
                <msink:context xmlns:msink="http://schemas.microsoft.com/ink/2010/main" type="inkWord" rotatedBoundingBox="9796,13379 10123,13154 10329,13454 10003,13679">
                  <msink:destinationLink direction="with" ref="{D56614D1-82A0-40CA-BC83-5755D759D503}"/>
                  <msink:destinationLink direction="with" ref="{384550CA-9CDE-4DD6-B5E1-FA141AA0B07E}"/>
                </msink:context>
              </emma:interpretation>
              <emma:one-of disjunction-type="recognition" id="oneOf1">
                <emma:interpretation id="interp5" emma:lang="de-CH" emma:confidence="0">
                  <emma:literal>^</emma:literal>
                </emma:interpretation>
                <emma:interpretation id="interp6" emma:lang="de-CH" emma:confidence="0">
                  <emma:literal>n</emma:literal>
                </emma:interpretation>
                <emma:interpretation id="interp7" emma:lang="de-CH" emma:confidence="0">
                  <emma:literal>p</emma:literal>
                </emma:interpretation>
                <emma:interpretation id="interp8" emma:lang="de-CH" emma:confidence="0">
                  <emma:literal>N</emma:literal>
                </emma:interpretation>
                <emma:interpretation id="interp9" emma:lang="de-CH" emma:confidence="0">
                  <emma:literal>r</emma:literal>
                </emma:interpretation>
              </emma:one-of>
            </emma:emma>
          </inkml:annotationXML>
          <inkml:trace contextRef="#ctx0" brushRef="#br0" timeOffset="1297">2435 6129 5376,'0'0'2112,"0"0"-1152,0-7-224,0 7 768,0 0-288,0 0 0,0-6-32,0 6 32,0 0-672,0 0 63,0 0-31,0 0-64,0 0 96,0 6-128,-7-6-32,7 7-128,-6 5-32,0-6-32,0 13 64,0-6-96,-7 12-64,7-7 0,-13 14 32,7-14-96,0 13 0,-8-6-32,2 0 32,6 0-64,-8-6-32,8 0 32,6 0-32,-6-7-224,5-6 0,1 0-544,6-6-224,0 0-320,6-12-128,1 0-223,5-7-1,0 6-320,1-12 0,0 0 416,-1-6 288,6 6 832,-5 0 352,0 0 992,-1 0 544,-6 7 256,0 5 64,7-6-96,-7 13-64,1-6-416,-7 5-161,6 1-319,0 0-32,0 6 32,0-6 32,-6 6-192,13 0-64,-7 0-96,1 6 0,5-6-64,0 12-32,1-5 32,0 5 32,-1 1 96,0-1 64,1 1-32,-1 12 32,1-13-64,-1 13-32,0-6-224,1-1-64,-6 1-64,-1 0 32,6-7-64,-6 1 64,0-1-1280,-6 1-448,7-7-2432,-1 0-991,7-6-353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23.455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11941 2087 4480,'-9'-9'1664,"9"9"-896,0 0-416,0 0 480,0 0 96,0 0 64,0 0-96,0 0 0,0-10-512,0 10 0,0-9-32,9 9-64,-9 0 64,0 0-64,0 0 0,0 0 32,0 0 128,0 0-128,0 0 64,0 0-32,0 0 32,0 0-1,0 0 1,0 0-64,0 0-32,0 0 32,0 0 32,0 0-96,0 0-96,0 0-64,0 0 0,0 9-64,0 1 64,9-10-64,-9 9 64,0-9 0,0 9 96,10-9 32,-10 10 96,0-1-224,0 0-64,0 0-32,0 1 64,0-1-96,0 0 0,9 0 32,-9 10 64,0-10-32,0 1-32,0-1 32,0 0-32,9 10 0,-9-10 0,0 0 0,0 0 64,0 10-32,0-10-32,0-9 32,0 19-32,0-10 0,0 0 64,0 1-96,0-1 0,0-9 32,0 9 0,0 0 0,0 1 0,0-1 0,0 0 0,0 0 0,0-9 0,0 10 64,0-1-32,0 0-32,9 1-64,-9-10 32,0 9 32,0 0 0,0 0 0,0 1 0,0-1-96,0 0 64,0 10 96,0-10 32,0 0-32,0 1-64,0 8 32,0-9-32,0 1-96,0-1 64,0 0 32,0 0 0,0 10 0,0-10 64,0 0-32,-9 10 64,9-10-128,0 1 0,0 8-32,0-9 0,0 1 128,0-1 32,0 0-128,0 0 32,0 1 0,0 8 64,0-18-96,-9 19 0,9-10-32,0 0 0,0 1 64,0-1 64,0 0-32,0 0-32,0 10 32,0-10-32,0 10 0,0-10 64,0 10-96,0-1 0,0-9 32,0 10 0,0-10 0,0 10 0,0-1 0,0 1 0,-9-10-96,9 10 64,0-1 32,0 1 64,0-10-96,0 10 0,0-10 32,0 9 0,0 1 0,0-10 64,0 0-32,0 10-32,0-10-64,0 1 32,0-1 32,0 9 64,0-8-32,0 8-32,0 1-64,0-1 32,0-9 32,0 10 64,0-10-32,0 1 64,0 8-128,-10-9 0,10 10 32,0-10 0,0 10-96,0-10 64,0 10 32,0-10 64,0 9-32,0-8-32,0-1 32,0 0-32,0 10 0,0-10 0,0 0 0,0 0 0,0 1-96,0-1 64,0-9 32,0 9 64,0 1-96,0-1 0,0 0 32,0 10 64,0-10-32,0 0-32,0 0-64,0 1 32,0 8 32,0-8 0,0-1 64,0 0 32,0 10-128,0-10-32,0 0-256,0 10-64,0-10 224,0 0 64,0 10 0,0-19 64,-9 18-32,9-8 0,0 8-160,0-9-96,0 10 192,0-10 32,0 10 96,0-10 0,0 10 0,-9-10 0,9 9 0,0-8 0,0-1 0,0 9 0,0-8 0,0 8 0,0 1-96,0-10 64,0 10-32,0-1-64,0-9 96,0 10 64,0-10 0,0 10-32,0-1-128,0-8 0,0 8 64,0 1 32,0-10-64,0 9 64,0-8 32,0 8 64,0-8-32,0 8-32,0-9 32,0 1-32,0-1 0,0 0 0,0 10 0,0-19 0,0 9 0,0 0 64,0 1-96,0-1 0,0 0 32,0 0 0,0-9 0,0 10 64,0-1-32,0 0-32,0 0 32,-9 1-32,9-1-96,0 0 64,0 10 32,0-10 0,0 10 0,0-10 64,0 0-32,0 10-32,0-10 32,0 0-32,0 10-96,-10-10 64,10 10 32,0-10 64,0 9-32,0-8-32,-9 8-64,9-9 32,0 10 32,0-10 64,0 1-96,0-1 0,0 0 32,0 10 0,0-10 0,0 0 64,0 10-32,0-10-32,0 0-128,0 10-64,0-10 0,0 10 64,0-10-32,0 0 128,0 0-160,9 10 0,-9-1-128,0-8 33,0 8 159,0-8 64,0-1-32,10 9 64,-10-8 32,0 8 0,0-9-160,9 10-32,-9 0 96,0-10 96,0 9-32,0-8 0,0 8 32,0-9 64,0 1-32,9-1-32,-9 9 32,0-8-32,0-10 0,0 18-96,0 1 64,0-1 32,0 1 0,0-1-96,0 1 64,0 9 32,0-10 64,0 1 32,9-1-128,-9-8 32,0 8-64,0 1 0,0-1 64,0 1 64,0-10-32,0 10-32,0-10 32,0 9 32,0 1-32,0-10-32,0 1-64,0-1 32,0 0 32,10 10 0,-10-19 0,0 18 64,0-9-32,0 10-32,0-10 32,0 1-32,0-1-96,0 9 64,0-8 32,0-1 64,0 0-32,0 0-32,0 1-64,0-1 32,0 0 96,0 1 32,0-1-128,0 9-32,0-8 32,0 8 64,0-9-64,0 10 0,-10 9 32,10-19 64,0 0-32,0 1-32,0 8 32,0-9-32,0 1 0,0-1 0,0 0 0,0 0 0,0 10-96,-9-10 64,9 10 32,0-10 64,0 10-96,0-10 0,0 0 32,0 0 64,0 1-32,0-1-32,0 0 32,0 0-32,0 1-96,0-1 64,0-9 96,0 19 32,0-1-128,0-9 32,0-9 0,0 19 64,0-10-96,0 0 0,0 1 32,0-1 0,0 0 0,0 1 0,0-1 0,0 9 0,0-8 0,0-1 0,0 9 0,0-8 64,0-1-96,0 10-64,0-10 64,0 9 64,0-18 0,0 19-32,0-10 32,0 19-32,-9-10 0,9-8 0,0 8 0,0 1 0,0-1 0,0 1 64,0 9-96,0-19 0,0 0 32,0 1 0,0-1 0,0 9 0,0 1 0,0-1 64,0-8-96,0 8 0,0-18 32,0 19 0,0-10 0,-9 10 0,9-10 0,0 9 0,0-8 0,0-1 0,0 19 0,0-19 0,0 0-96,0 10 64,0-10 32,0 10 64,0-1-32,0-9 64,0 10-128,9-10 0,-9 1 32,0 8 0,0 1 0,0 8 64,0-8-96,0 0 0,0-1 32,0-9 0,0 10 0,0-10 0,0 10 0,9-10 0,-9 0-96,0 10 64,0-10 96,0 10 32,0-10-128,0 9 32,0 1 0,0-10 64,0 19-96,0-9 0,0 8 32,9-8 64,-9-10-96,0 10 0,0-10 32,0 0 0,0 0 0,0 1 64,0 18-32,0-19-32,0 0 32,0 0-32,0 19 0,0-19 0,0 1 0,0-1 0,0 0 0,0 1 0,0-1-96,0 0 0,0-9 64,0 9 64,0 1 0,0-1 64,0 9-128,0-8 0,0-1 32,0 0 64,0 1-32,0-1-32,0 0 32,0 10-32,0-10-96,10 0 64,-10 0 32,0 1 0,0-1 0,0 0 64,0 0-32,0 1-32,0-10 32,0 9-32,0 0 0,0 1 0,0 8 0,9-9 0,-9 10 0,0-1 0,0-8 0,0 8 0,0-8 0,0 8 0,0-18 0,0 9 0,0-9 64,0 19-32,0-19-32,0 9-64,0-9 32,0 9 32,0 1 0,0-10 0,0 0 64,0 9-32,0 0-32,0-9 32,0 10-32,0-10 0,0 9 64,0-9-96,0 9 0,0-9 32,0 9 64,0-9-96,0 0 0,0 10 96,0-10 32,0 0-32,0 9-64,0-9 32,0 0-32,0 9 0,0-9 0,0 0-224,0 0-96,0 9-3200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28.002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7713 8001 3456,'0'0'1312,"0"0"-704,0-9-512,0 9 384,0 0-160,0 0 0,0 0-64,0 0 64,0 0 256,0 0 96,0 0-320,0 0 64,9 0 96,-9 0 96,0 0 96,0 0-96,10 0-64,-10 0-224,0 0-64,0 0 64,9 0 32,-9 0 96,9 0 64,-9 9-32,0-9 32,10 0-64,-10 0-32,9 0-224,0 0-129,-9 0 161,10 0 96,-2 0-160,2 0-96,-10 10 320,9-10 192,0 0-288,1 9-64,-1-9-160,0 0 32,1 9-64,-10-9 64,9 0 64,0 0 128,1 0-128,-2-9-96,-8 9-32,10 0-32,-1 0-96,0 0 64,1-9 32,-1 9 64,0 0-32,-9 0 64,10-10-64,-1 10-32,0 0 448,1 0 160,-2 0-288,2-9-192,-1 9-160,0 0 0,-9 0 32,19 0 64,-19 0-32,19 0-32,-19 0-64,18 0 32,-18 0 32,18 0 64,-18 0-32,19 0-32,-19 0 32,9 0-32,1 0 0,-1 0 0,0 0 0,1 0 64,-2 0-96,2 0 0,-1 0 32,0 0 0,1 0 0,-1 0 0,0 0-96,1 9 64,-1-9 32,0 0 64,1 0-32,-2 10-32,2-10 32,-1 0-32,0 0 352,1 9 160,-10-9-256,9 0-128,0 0-96,1 0-32,-10 0 0,9 0 64,0 0-96,1 9 0,-10-9 32,8 0 0,2 0 0,-1 0 64,0 0-32,1 0 64,-1 0-128,10 0 0,-10 0 32,0 0 0,9 0 0,-8-9 0,-1 9 0,10 0 0,-10 0 0,0 0 0,1 0 0,-1 0 0,10 0 0,-11 0 64,2 0-96,-1 0 0,0 0 32,1 0 0,-1 0 0,10 0 0,-19 0 64,18 0 32,-18 0-128,18 0-32,-8 0 32,-1 0 0,-9 0 32,19 0 64,-19 0-96,9 0 0,0 0 32,1 0 0,-10 0 0,8 0 0,2 0 0,-10 0 64,10 0-32,-2 0-32,2 0 32,-1 0-32,0 0 0,1 0 0,-1 0 0,0 0 0,1 0 0,8 0 64,-9 0-96,0 0 0,1 0 32,8-9 64,-8 9-96,-1 0 0,10 0 32,-11 0 0,2-10 0,8 10 0,-8 0 0,-1 0 0,0 0 0,1 0 0,-1 0 0,10 0 0,-11 0 0,2 0 0,8 0 0,-8 0 0,-1 0 0,0 0 0,1 0 0,-1 0 0,0 0 0,1 0 0,-2 0 0,2 0 0,-1 0 0,10 0 0,-10 0 0,0 0 0,1 0 0,8 0 64,-8 0-96,8 10 0,-9-10-32,0 0 0,10 0 64,-10 0 0,1 0 64,8 0 32,-8 0-128,-2 0-32,11 0 32,-10 0 64,1 0 0,8 9-32,-8-9 32,-2 0 32,11 0-96,-10 0 0,1 0 32,-1 0 64,0 9-32,1-9-32,-1 0 32,0 0-32,1 0-96,-2 0 64,2 0 32,-1 0 64,0 0-96,1-9 0,-1 9 32,10 0 64,-10 0-32,0 0 64,1 0-128,8 0 0,-9 0 32,10 0 0,-10 0 0,10 0 0,-10 0 0,0 0 0,1 0 0,8 0 64,-9-9-32,0 9-32,1 0 32,-1 0-32,0 0-96,1 0 64,-1 0 32,0 0 0,1 0 0,-2 0 0,2 0 0,-1 0 0,0 0 0,1 0 0,-1 0 0,0 0 0,1 0 0,-10 0 0,8 0 0,2 0 64,0 0-32,-10 0-32,8 0-64,-8 0 32,10 0 32,-1 0 0,-9 0 0,9 0 0,1 0 0,-1 0 64,0 0-32,1 0-32,-2 0 32,2 0-32,0 0-96,8 0 64,-9 0 32,0 0 64,10 0-32,-10 0-32,1 0-64,-2 0 32,2 0 32,-1 0 0,0 0 0,1 0 64,-1 0-32,0 0-32,1 0 32,-1 0-32,0 0-96,1 9 64,-2-9 32,2 0 64,-1 0-96,0 0 0,1 0 32,-1 0 64,0 0-32,1 0 64,8 0-128,-18 0 0,10 0-32,-2 0 0,2 0 64,-1 0 0,-9 0 64,9 0 32,1 0-128,-1 0 32,-9 0 0,9 0 0,1 0 0,-1 0 0,0 0 0,1 0 0,-2 0 0,2-9 0,-1 9 0,0 0 0,1 0 0,-1 0 64,0 0-32,1 0-32,-1 0-64,0 0 32,1 0 32,-2 0 0,2 0 0,-1 0 0,0 0 0,1 0 64,-1 0-32,0 0-32,1 0-64,-2 0 32,2 0 32,0 0 0,8 0 0,-9 0 64,0 0-96,1 0-64,-1 0 128,0 0 32,1 0 0,-2 0-64,2 0-64,-10 0 32,9 0-32,0 0 0,1 0 64,-1 0 64,-9 0-96,9 0 0,1 0 96,-1 0 32,0 0-32,1 0-64,-2 0 32,2 0-32,8 0-96,-8 0 64,-1 0 32,10 0 64,-10 0-96,0 0 0,9 0 32,-8 0 64,-1 0-96,10 0 0,-10-10 32,0 10 0,1 0 0,8 0 64,-8 0-96,-2 0 0,2 0 32,8 0 0,-8 0-96,-1 0 64,0 0 96,10 0 32,-10 0-128,1 0 32,-2 0 0,2 0 0,-1 0 0,0 0 64,10 0-96,-10 0 0,1 0 32,8 0 0,-8 0 0,-2 0 64,11 0-96,0 0 0,-10 0 32,10 0 64,-11 0-32,12 0-32,-12 0 32,11 0-32,-10 0 64,1 0 32,8 0 224,-8 10 192,8-10-256,-9 0-128,0 0-96,10 9 32,-10-9-96,1 0 0,8 0 32,-8 0 64,8 0-96,-9 0 0,0 0 32,1 0 64,-1 0-32,0 9-32,1-9 32,-1 0-32,0 0 0,9 0 0,-8 0-96,-1 0 64,0 0 32,10 0 64,-10 0-32,10 0-32,0 0-64,-11 0 32,2 0 32,8 0 0,-8 0 0,-1 0 64,10 0-32,-10 0-32,0 0 32,1 0 32,-2 0-96,2 0 0,-1 0-32,0-9 0,1 9 64,-10 0 64,9 0-32,0 0 64,1 0-64,-2 0-32,2 0 32,0 0-32,-10 0 0,8 0 0,-8 0 0,10 0 0,-10 0 0,9 0 0,0 0 0,-9 0 64,0 0-32,10 0 64,-10 0-64,0 0-32,9 0 32,-9 0-32,0 0 0,0 0 0,0 0 0,0 9 0,0-9-224,9 0-96,-9 0-1216,0 0-544,10 0-832,-10 0-319,8 0-1729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44.377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6316 306 2944,'0'0'1120,"0"0"-576,0 13-416,0-13 320,0 0 96,0 6 64,0 1-64,0-7 64,0 6 32,0-6 64,0 7-384,0-7-32,0 6 32,0 0 0,0 7 64,0-7-192,0 7-64,0-7-64,-7 7-64,7 0 32,0 0 32,0-1-32,0 7 64,0-12 0,0 6 96,0-1 32,0 7 32,0-6 0,0 0 64,0 0-160,0-1-96,0 1 32,0 6 0,0-6-128,0 0 32,0-1 0,0 7 64,0 1-32,0-8-32,0 7-64,0-6 32,0 0-32,0 6 0,0-6 64,0-1 64,0 7-32,0-6-32,0 0 32,0 0-32,0-1 0,0 8 0,0-1 0,0-7 64,0 1-96,0 13 0,0-14 32,0 7 64,0-6-32,0 0-32,0 0 32,7 6 32,-7-7-96,0 1 0,0 0-32,0 0 0,0-1 64,0 1 0,0 0 0,0 0 64,0-1-32,0 1-32,0 0 32,0-1 32,0 1-32,0 6 64,0-12-64,0 12-32,0-7-64,0 1-32,0 0 64,0 6 0,0-6 32,0-1 64,0 1-32,0 0-32,0 0 32,0-7-32,0 7 0,0 0 0,0-1 0,0 1 0,0 0 0,-7-1 0,7-5 0,0 6 0,0-1 0,0 1 0,0 0 0,0-1 0,0 8 0,0-8 0,0 1 0,0 0 0,0-7 0,0 7 0,0 0 0,0-1 64,0 1-96,0 0 0,0-7 32,0 7 0,0 0 0,0-1 0,0 1 0,0 6 0,0-12 0,0 12 0,0-7 0,0 1 0,0 0 0,0 0 64,0-1-96,0 1 0,-6 0 32,6 0 64,0-7-96,0 7 0,0-1 32,0 1 0,0 0 0,0 0 0,0-7 0,0 7 0,0-7 0,0 0 0,0 7 0,-7 0 0,7-7-96,0 7 64,0 0 32,0-7 0,0 0 0,0 7 64,0-7-96,0 1 0,0 6 32,0-7 0,0 0 0,0 1 0,0 5 0,0-5 64,0 6-32,0-1-32,0-5-64,0 5 32,0 1 32,0 0 64,0-7-96,0 7-64,0 0 128,0-1 32,0 1-96,0 6 32,0-12 0,0 12 0,0-7 0,7 1 64,-7 0-96,0 0 0,0-1 32,0 1 64,0 0-32,0 6 64,0-6-128,0-1-64,0 1 64,0 0 0,0 0 32,0 6 64,0-7-32,0 1-32,0 0-64,0 0 32,0-1 32,0 7 64,0-6-32,0 0-32,0 0 32,0 6 32,0-7-96,0 1 0,0 0-32,0 6 0,0-6 64,0 6 64,0-13-32,0 13-32,0-6 32,-7 6 32,7-6-96,0 6 0,0-6 32,0-1 0,0 7 0,0-6 64,0 6-32,0-6-32,0 6 32,0-6-32,0 0-96,0-1 64,0 1 32,0 6 64,0-6-96,0 6 0,0-6 32,0 6 0,0 0 0,0 0 64,0-6-32,0-1 64,0 8-128,0-1-64,-6-7 64,6 8 0,0-8 32,-6 7 0,6 0 0,0-6 0,0 6 0,0 0 64,0-6-96,0 13 0,0-7 32,0 0 64,0 0-32,0 0-32,0-6 32,0 12-32,0-6-96,0 0 64,0 0-32,-6 1 0,6-8 64,0 14 64,0-14-32,-7 14-32,7-7 32,0 0 32,0 0-96,0 0 0,0 0 32,0 7 64,0-7-96,-7 6 0,7-5 32,0-1 0,-6 0 0,6 6 0,0-6 0,0 7 0,0-7 0,0 6 0,0-6 0,0 1 0,0 5 0,0 0 0,0-5 0,0 5 64,0-6-96,0 7 0,0-7-32,0 12 0,0-11 64,0 5 0,0-6 0,0 13 0,0-13 0,0 7 64,0-7-32,0 6 64,0-6-64,-6 7 64,6-7-128,0 6-64,0-6 64,0 7 0,0-7 32,0 6 0,0-6 0,0 1 0,0-1 0,0 0 0,0 0 64,0 0 32,0-6-128,0 12 32,0-12 0,0 12 0,0-12-96,0 13 0,0-14 64,0 7 64,0 0 0,0 1-32,0-1 32,0-7 32,0 7-32,0-6-32,0 0 32,0 0-32,0-1 0,0 8 0,0-8-96,0 7 64,0-6 32,0 6 0,0-6 0,0 6 64,0-6-96,0 6 0,0 0 32,0 0 0,0-6 0,0 6 0,0-6 0,0-1 0,0-5 0,0 5 64,0 1-32,0 0-32,0-7 32,0 13-32,0-6-96,0 0 0,0 6 128,0-6 32,0-1-96,0 7 32,0-6 0,0 6 64,0 0-32,0 0-32,0-6 32,0 6-32,0-12-96,0 5 0,0 1 128,0 0 32,0 0 0,0-1-64,0 1 32,0 0-32,0 0-96,0 6 0,0-7 64,0 1 64,0 0 0,0 6-32,0-6 32,0 6-32,0 0 0,0-6 64,0-1-32,0 1-32,0 0-64,0 0 32,0-1 32,0 1 64,0 0-32,0-1-32,0 1 32,6 0-32,-6 0-96,0-1 64,0 1 32,0 0 0,0 0-96,6-1 64,-6 1 96,0 0 32,0-1-128,7 8-32,-7-8 32,0 1 64,0 0 0,0 0-32,0-7-64,0 7 32,0-7 32,0 7 0,0-7 0,0 7 0,0-7 0,0 7 64,0 0-32,0-1 64,0 1-128,0 6-64,0-6 64,0 0 0,0-7 32,0 7 64,0-1-32,7 1-32,-7 0-64,0 0 32,0-1 32,0 1 64,0 0-32,0-7 64,0 1-64,0-1-32,0 0-64,0 7-32,0-7 64,0 1 64,0-1-64,6 7 0,-6-7 32,0 1 0,0 5 0,0-5 0,0 5 0,0-5 64,0-1-32,0 1-32,0-1 32,0 7 32,0-7-96,0 0-64,0 1 64,0-7 0,0 6 32,0 0 64,0-6-32,0 7 64,0-1 224,0-6 96,0 7-128,0-7-96,0 0-96,0 6-96,0-6 32,0 0-32,0 7-96,0-7 64,0 0 32,0 0 0,0 0 0,0 0 0,0 0 0,0 0 64,0 0-32,0 0-32,0 0 32,0 0-32,0 0-1280,0 0-576,0-7-1728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48.386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6258 6348 5888,'-6'0'2176,"6"-7"-1152,-6 7-704,6 0 640,0 0-160,0 0 96,-7 0 32,7 0 64,-6 0-512,6 0 416,-6-7 191,6 7-159,-7 0 0,7 0-384,0-6-96,0 6-192,0 0-96,0 0 64,0 0 64,0 0-128,0 0-32,0 0 0,0 0 64,7 0-160,-1 0-32,0 0 128,1 0 64,5 0-64,-5 0-32,6-6-32,-1 6-64,1 0 96,0-6 0,-1 6-32,8 0-64,-8 0 32,7 0-32,1 0-96,-8 0 64,1 0 96,6 0 96,-6 0-64,6 0 0,0 0-32,0 0-64,-6 0 32,0 0-32,-1 0-96,7 0 64,-6 0 32,6 0 0,-6 0 0,6 0 0,0 0 0,-6 0 0,6 0 0,-6 6 0,6-6 0,-6 6 64,6-6-32,-7 0-32,7 0 32,1 0-32,-8 0-96,1 0 64,6 0 32,-6 0 64,6 0-96,0 0 0,0 0 32,-6 0 0,6 0 0,0 0 64,-6 0-32,6 0-32,-6 0 32,6 0-32,0 0-96,-6 0 64,6 0 96,-7 0 96,1 0 0,6 0 0,0 0-192,0 0 32,-6 0 0,6 0 64,0 0-32,-6 0-32,6 0 32,0 0 32,-6 6-96,6-6 0,-6 0 32,6 0 0,0 0-96,-6 0 64,6-6 32,-6 6 64,6 0-32,0 0 64,0-6-128,6 6 0,-12 0 32,6 0 64,0 0-32,0 0-32,0 0-64,-6 0 32,6 0 32,0 0 64,-6 0-96,6 0-64,-6 0 128,6 0 32,0 0 0,0-6-64,0 6 32,7 0-32,-7 0 0,-6 0 0,6 0 0,0 0 64,0 6-96,-6-6 0,6 0 32,0 0 0,0 0 0,-6 0 0,6 0 0,0 0 64,0 0-96,6 0-64,-5 0 64,-1 0 64,0 6 0,0-6-32,0 0 96,-6 0 64,12 6-64,-12-6 0,6 0-32,0 0-64,-6 7 32,6-7-32,0 0 0,6 0 0,-5 0 128,-1-7 64,6 7-64,-6 0-32,0 0-96,7-6-96,-7 6 128,0 0 32,0 0 0,0 0-64,0-6-64,0 6-32,0 0 128,1 0 32,5 0 0,-6 0-64,-6 0 32,6 0-32,0 0-96,-6 0 64,-1 6 32,8-6 0,-8 0 0,7 0 0,-6 0 0,6 0 0,-6 0-96,0 0 64,6 0 32,-6 0 64,6 0-32,6 0 64,-6 0-64,-6 0-32,6-6 32,0 6-32,0 0 0,-6 0 0,0 0 0,6 0 0,-6 0-96,-1 0 64,1 0 96,0-6 96,-1 6-128,1 0-96,6 0 32,0 0 64,7 0-64,-7 0 0,0 0-128,0 0 32,0 0 128,0 0 64,0 0 0,-6 0 32,6 0-64,0 0-32,0 0 32,1 0-32,-1 0 0,0 0 0,6 0-96,-6 0 64,0 0 32,1 0 64,-1 0-32,0 0-32,0 0 32,-6 0-32,6-7 0,-7 7 64,7 0-32,1-6-32,-8 6 32,7 0-32,0 0 0,7-7 0,-7 7-96,0 0 64,0 0 32,-6 0 0,6-6 0,-6 6 0,0 0 0,6 6 64,-7-6-32,7 0-32,-6 0-64,0 0 32,6 0 32,-6 0 64,6 0-96,0 0 0,0 0 32,0 0 64,0 0-32,-6 0-32,6 0-64,0 0 32,-6 0 96,0 0 32,6 0-32,-7 0-64,1 0-64,0 0 32,0 0 32,-1 0 64,1 0-96,0 0 0,0 0 32,-1 0 0,1 0 0,6 0 64,-6 0-32,0 0-32,-1 0-64,1 0 32,0 0 32,0 0 64,-7 0-96,0 0 0,7 0 32,-7 0 0,7 0 0,-7 0 0,7 0 0,-6 0 64,-1 0-32,0 0-32,1 0 32,-1 0 32,0 0-32,1 0-32,5 0 32,-5 0-32,-1 0-96,-6 0 64,7 0 160,-1 0 160,-6 0-160,6 0 0,1 0-64,-7 0 32,6 0-128,-6 0 0,0 0 32,6 0 0,-6 7 64,7-7 32,-7 0-32,6 0 32,-6 0-64,0 0-32,7 0 32,-7 0 32,0 0-32,6 0-32,-6 0 32,6 0-32,1 0 0,-7 0 0,6 0 0,-6 0 64,0 0-96,6 0 0,-6 0-192,0 0 0,0 0-1536,0 0-576,14 0-4031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19:53.667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6335 344 4736,'-13'0'1824,"13"6"-960,-6-6-320,6 0 640,-6 7-416,6-7-96,-6 0-192,6 0-64,-7 0-224,7 0 160,0 0 64,0 0-192,0 0-64,7 0-96,-7 0 32,6-7-128,0 7-64,0 0 128,0 0 96,1-6 160,0 6 160,5 0-192,1 0-64,0-6-96,-1 6 0,-5 0 0,6 0 32,-1-6-160,1 6 32,0 0 352,-1 0 160,8 0-256,-8-7-64,1 7-128,0 0-64,-7 0 32,7 0-32,0 0 0,-1 0 0,-6 0 0,8 0 64,-2 0 256,1 0 159,6 0-223,-7 0-128,8 0-96,-8 0 32,1 0-96,6 0 0,-6 0 32,0 0 0,-1 0 64,8 0 32,-8 0-32,1 0 32,0 0-64,-1 0 64,-5-6-64,6 6-32,-1 0 32,-6 0-32,8 0 0,-2 0 0,1 0 0,6 0 64,-6 0-96,0 0 0,5 0 32,-4-7 0,-2 7 0,1 0 64,6 0-32,-7 0-32,2 0 32,-2 0-32,1 0 0,0 0 0,-1 0-96,-6 7 64,8-7 32,-8 0 64,6 0-96,1 0 0,0 0 32,-1 0 64,2 0-96,4 0 0,-5 0 32,0 0 64,-1 0-32,2 0-32,-2 0 32,1 0 32,0 0-32,-7 0-32,6 0-64,2 0 32,-2 0 32,8 0 0,-8 6 0,-6-6 0,7 0-96,6 0 64,1-6 32,-2 6 0,2 0 64,-2 0 32,2 0-32,-1 0-64,-6 0 288,-1 0 192,8 0-224,-8 0-64,1 6-128,0-6-64,5 0 32,-4 0-32,-2 0 0,1 0 0,0 0 0,-1 0 0,8 0 0,-8 0 64,7 0-32,0 0-32,1 0-64,-2 0 32,-4 0 32,-2 0 0,7 0 0,-6 0 0,6 7 0,-6-7 0,-1 0 0,8 0 0,-8 0 0,1 0 0,0 0 0,6 0 64,-6-7-32,-1 7 64,8 0-128,5 0 0,-12 0-32,5 0 0,-4 0 128,4-6 32,-5 6-128,0 0-32,-1 0 32,8 6 0,-8-6 32,8 0 0,-8 0 64,1 0 32,0 0-128,-1 0 32,1 0 0,0-6 0,6 6 0,0 0 0,-6 0 0,6 0 0,-7 0-96,2 0 64,-2 0 32,8 0 64,-8 0-32,0 0-32,2 0 96,-2 0 0,1 0-192,0 0 0,-1 0 32,1 6 32,0-6 32,-1 0 0,8 0 0,-8 0 0,14-6 0,-7 6 64,-6 0-32,6 0-32,0 0 32,-7 0 32,8 0-96,-8 0 0,1 0-32,0 0 0,6 0 64,-6 0 64,-1 6-32,-5-6-32,6 0 32,-1-6-32,8 6 0,-8 0 0,14 0 64,-8 0 96,2 0-128,-1-7-96,0 7 32,0-6 0,-6 6 32,6 0 0,-6 0-96,6 0 64,-6 6 32,-1-6 0,1 0-96,0 0 64,-7 0 32,7 0 64,6 0-32,-7 0 64,2 0-128,4 0 0,2 0 32,-8 0 64,1 0-96,0 0 0,-1 0 32,1 0 0,6 0 0,-6 0 0,0 0 0,-1 0 64,1 0-32,0 0-32,-1 0 384,2 0 128,-8 0-256,6 0-128,2 0-96,4 0-32,2 0 0,-8 0 64,8 0-32,-8 0 64,7 0-128,-6 0 0,-1-6-32,8 6 0,-8 0 64,1 0 64,0 0-96,-1 0 0,2 0 32,-2 6 64,1-6-32,0 7-32,-7-7 32,6 0 32,2 0-32,4 0-32,-5 0 32,0 0-32,6 0 0,-6 0 0,-1 0 0,1 0 0,0 0 0,-7 0 0,7 0 0,0 0 0,-1 0 0,-5 0 0,6 0 0,-1 0 64,1 0-96,0 0 0,-1 0 32,-5 0 0,0 0 0,5 0 0,-6 0 0,7 0 0,0 0 0,-7 0 64,7 0-96,0 0 0,-1 0 32,1 0 0,0 0-96,-1 0 64,-5 0 32,6 0 64,-1 0-32,-5 0 64,-1 0-128,7 0 0,-7 0-32,7 6 0,-6-6 128,5 0 32,-6 0-32,7 0-64,-6 0 32,5 0 32,-6 0-96,1 0 0,0 0 32,-1 0 64,0 0-32,0 0-32,1-6-64,-1 6 32,1 0 32,5 0 0,-6 0-96,8 0 64,-8 0 32,0 0 64,7 0-32,-7 0 64,7 0-128,-7 0 0,7 0 32,-6 6 0,-1-6 0,0 0 0,0 0 0,1 0 0,0-6 0,-1 6 0,0 0 0,0 0 0,0 6 0,1-6 0,0 0 0,-1 0 0,0 0 0,0 0 0,1 0 0,0 0 0,-7 0 0,6 0 64,0 0-32,0 7-32,0-7 32,-6 0-32,7 0 0,0 0 0,-7 0 0,0 0 64,0 0-96,6 0 0,-6 0 32,0 0 0,6 0 0,-6 0 0,0 0 0,0 0 0,0 0-96,6 0 64,1 0 32,-7 0 64,0 0-32,0 0-32,7 0 32,-7 0-32,0 0 0,0 0 64,0 0-96,0 0 0,0 0 32,0 0 0,0 0 0,0 0 64,0 6-32,0-6-32,0 0 32,0 0-32,0 0 0,-7 6 0,7-6 0,0 0 0,0 0 0,0 0 0,0 0 0,0 6 0,0-6-96,0 7 64,0-7 32,0 7 0,0-7 0,0 6 64,0-6-32,0 6-32,0-6 32,0 6-32,0-6 0,0 7 0,0-1-96,0 1 64,0-7 32,0 6 0,0-6 0,0 6 0,0-6 0,0 6 0,0-6 0,0 7 0,0-7 0,0 7 0,0-7 0,0 0 0,0 6 0,0 0 0,0-6 0,0 6 0,0 1 0,0-1 0,0 1-96,0-1 64,7 0 32,-7 0 64,0 1-32,0 0-32,0-1 32,6 0-32,-6 0 0,0 1 0,0-1 0,0-6 0,6 7 0,-6-1 0,0 0 0,0 0 0,0 1 64,0 0-96,0-7 0,6 6 32,-6 0 0,0-6 0,0 6 0,7 1 0,-7 0 0,0-7 0,0 6 0,6 0 0,-6 0 0,0 0 0,0 8 0,0-8 0,7 0 0,-7 7-96,0-6 64,0 5 32,0-6 0,0 1 0,0 6 64,6-7-32,-6 6 64,0 2-64,0-8-32,0 0 32,0 7-32,0-7-96,6 1 0,-6 5 64,0-6 0,0 1-64,6 6 64,-6-7 96,0 0 32,0-6-32,0 7-64,0-1 32,0 1 32,7-7-32,-7 6-32,0-6-64,0 6 32,7 0 32,-7 1 64,0 0-96,0-1 0,0 0-32,0 7 0,0-7 128,0 1 32,0 5-32,0-6-64,6 1-64,-6 6-32,0-7 128,6 0 32,-6 1-96,0 6-32,0-7 32,0 6 64,6-5 0,-6 0-32,0-1 32,0 6-32,0-5-96,0-1 0,0 1 128,0-1 32,0 0 0,0 0-64,0 1 32,0 0-32,0-1-96,0 0 64,0 0 32,0-6 64,0 7-32,0-7-32,0 7-64,0-7 32,0 6 32,0-6 64,0 6-32,0 0-32,0-6-64,0 6 32,0 1 32,0 0 64,0-1-96,0 0 0,0 0 32,0 1 0,0 0 0,0-1 64,0-6-32,0 6-32,0 0 32,0 1-32,0-7 0,-6 6 0,6-6 0,0 7 64,-6-7-32,6 0-32,-6 0-1888,6 0-864,0 0-2655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04.156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10555 1147 4992,'-6'-7'1920,"6"7"-1024,0 0-192,0 0 640,0 0 64,0-6 32,0 6-320,0 0-128,0 0-544,0 0-64,0 0-32,0 0-64,0 0 63,0 0-127,6 6-64,-6 1-160,0-1 0,6 7 192,-6-1 128,0 1-96,0-6-64,0 5-64,7 1-96,-7 0 96,0-1 0,0 8-32,0-8 32,0 1-64,6 6-32,-6-6 32,0 0-32,0-1 0,0 1 64,0-7-32,0 7-32,0-6 32,0 5-32,0-5-96,0-1 64,0 7 96,0-1 32,0 1-128,0 0 32,0-7 352,0 7 160,0 0-352,0-7-64,0 7-64,0 0 32,0 6-96,0-7 0,0 7 32,-6-6 0,6 0 0,0 6 0,0-6 0,-7 0 0,7 6 64,0-7 32,0 7-32,0 1 32,0-8-128,0 7-64,0-6 128,0 6 32,0 0 0,0 0-64,0-6-64,0 6 32,0-6 32,0 0 0,0 6 0,0-6 0,0-1 0,7 7 64,-7-6-32,0 6 64,0 7-128,0-14 0,0 7 32,0 1 0,0-8 0,0 7 0,0-6 0,0 0 64,0 0-32,0-1-96,0 1 32,0 0 96,0-7 32,0 1-32,0 5-64,0-5-64,0-1-32,-7 0 128,7 7 32,0-7-96,0 7 32,0 0 0,0 0 0,0-1 0,0 1 0,0 0 0,0-7 64,0 7-96,0 0 0,0-1 32,0-5 0,0 12 0,0-6-96,0-1 64,0 1 32,0 0 64,0 0-96,0-1 0,0 1 96,0 0 32,7-1-128,-7 8-32,0-1 32,0 0 64,6 6 0,-6-6-32,0 0-64,0 1 32,0 5-32,0-6 0,0 0 128,0-6 32,0 6-32,0-6-64,0 6 32,-6 6-32,6 1 0,0-1 0,0-6-96,0 7 64,0-7 96,0 0 32,0 0-128,0 0-32,0 0 32,0-6 0,0 6 32,0-6 0,0 6 0,0 6 0,0-6 0,6 1 64,-6 5-96,0-6-64,0 0 64,6 0 64,-6 0 64,0 1 32,0-8-160,0 7-32,0-6 32,0 6 0,-6-6 32,6 0 64,0 6-32,0-7-32,0 8 32,0-8-32,0 7 0,0-6 0,0 0-96,6 0 64,-6-1 32,0 7 64,0-6-96,0 0-64,0 6 192,0-6-128,0 6 32,0-6 0,0 6 64,0 0-96,0 6 0,0 1-32,0-7 0,0 6 128,0 1 32,0-1-128,0 1 32,0-7 0,0 0 0,-6 6 0,6 1 0,0-1 0,0 1 0,-6-1 0,6 1 0,0 5 0,0-5 64,0-7-32,0 6-32,-7-5 32,7-1-32,0 0 0,0 6 64,0-6-32,0 7-32,0-7-64,0 0-32,7 0 64,-7 7 64,0-7-64,6 0-64,-6 6 64,0-6 64,0-6 0,0 6 64,0 0-128,0 0-64,0 0 64,0 7 64,0-7-64,6 0 0,-6 0 32,0 0 64,0 0-32,0 0 64,0-6-128,0 0 0,0 6 32,0-6 64,-6-7-32,6 7-32,0 6-64,0 0 32,-6 0 32,6 0 64,0 0-32,-7 0 64,7 7-128,0-7 0,0 0 32,-6 0 0,6 0-96,-6-6 64,6 0 32,0 6 0,0-6 0,-7 6 64,7 0-32,0 0-32,0 0 32,0 0-32,0-6 0,0 6 0,0 6 0,0-6 64,0-6-32,0 6-32,0-6 32,0 0-32,0 6-96,0-6 0,0 6 64,0 0 64,0 0-64,0 0 0,0 0 32,7 0 64,-7 0-32,0 0 64,0 0-128,0 1-64,0-1-32,0 0 96,0-6 0,0 6 32,0-7 0,0 1 0,0 6 64,0 7 32,0-7-32,0 0 32,0-6-128,0 6 0,6-7 32,-6 7 0,0 1 0,6-8 64,-6 1-32,0 0-32,0 0 32,0-1-32,0-5 0,0-1-96,0 7 0,0-7 64,0-6 0,0 6 96,0 1 32,0-1-128,7 1-32,-7 5 32,0-5 64,0 5 0,0-5-32,0 5 96,0 1 0,0 0-128,0 0 32,-7-7-64,7 7 0,0-1 0,0 8 0,0-8 64,0 7 0,0-6 64,0 6 32,0-6-32,0-7-64,0 7-64,0-7 32,0 7 32,0-6 0,0 5 0,0-5 0,7 5-96,-7-5 64,0-1 32,0 0 64,0 1-32,6-1-32,-6-6 32,0 7-32,0-1-96,0 0 64,0 1 32,0-1 64,0 0-32,0-6-32,0 7-64,0-7 32,0 6 32,0-6 0,0 6 64,0-6 32,0 0-32,0 7 32,0-7-128,0 6 0,-6 1 32,6-1 0,0-6-96,0 6 0,0 7 64,0-7 64,0-6 64,0 7 32,-7-7-64,7 0-64,0 0 32,0 6-32,-6-6 0,6 0 0,0-6 0,-6 6 64,6 0-96,0 0 0,-7 0 96,7 0 32,-6-7 224,6 1 128,-7 0-224,1-1-128,0 1-64,6 0-32,-7-7 0,7 6 0,-6-12 0,0 7 64,6-7-96,0-1 0,-7 1 32,7 0 0,0 7 0,-6-8 0,6 1 0,0 0 0,0 0 0,-6 0 64,6 6-96,0-6 0,0 0 32,0 0 0,0 6 0,0-6 64,-7 0-96,7 6 0,0 1 32,0 5 64,0-5-96,0-1 0,0 0 32,0 7 64,0-7-96,0 7-64,0-7 64,0 0 0,0 7 32,0-7 64,0 0-96,0 7 0,0-7 32,0 7 64,0-7-96,0 7 0,7-1 32,-7-5 64,0-1-32,0 0-32,0 0 32,0 1 32,0-1-96,0 0 0,0 7 32,0-7 0,0 7 0,0-1 64,0 1-96,0-7 0,0 7 32,0 0 64,0-7-96,0 7 0,0-7 32,0 6 0,0-5 0,0-1 64,0 0-32,0 7-32,0-7-64,0 7 32,6-7 32,-6 7 0,0-1 0,0-5 64,0-1-96,0 0 0,0 0 32,0 1 0,0-1 0,0 0 0,0 7 0,0-7 0,0 7 0,0-1 0,6-5 0,-6 5 0,0 1 0,0-7 0,0 7 0,0-7 0,0 0 0,0 1 64,0-1-96,0 6 0,0-5 32,0 5 64,0-5-32,0-1-32,0 7-64,-6-7 32,6 0 32,0 0 64,0 1-32,0-1-32,0 0 32,-6 7-32,6-7 0,0 7 64,0-1-96,0-5 0,0 5 32,-7 1 64,7 0-32,0-7-32,0 6 32,0-5-32,0-1-96,0 0 64,0 0 32,0 1 64,0-1-32,0 7 64,0-7-64,0 7 64,0-7-128,-6 0 0,6 0 32,0-6 0,0 7 0,0-8 0,0 14 0,0-7 64,0 1-96,0-1 0,0 7 32,0-7 64,0 0-32,0 7-32,0-7 32,0-6 32,0 6-96,0 0 0,0 1-32,0-1 0,0 0 64,0 0 64,0 7-32,0-7-32,0 1 32,0-1-32,0 0 0,0 7 0,0-7 0,0 0 0,0 7 0,0-7 0,0 7 0,0 0 64,0-7-96,0 6 0,0-5 32,0 5 0,0-5 0,0-1 0,0 0 0,0 0 64,0 1-32,0-1-32,0 0 32,-7 0-32,7 1-96,0-1 64,0 0 32,0 1 64,0 5-32,0-6-32,0 1 32,0 5-32,0-5 0,0 5 0,0-6-96,0 7 64,0 0 32,0-7 64,0 7-32,0-7-32,0 7-64,0-1 32,0-6 32,0 7 0,0-7 0,0 1 64,0-1-96,0 0 0,0 7 32,0-7 64,0 0-32,0 7-32,0-7 32,0 7-32,0-7-96,0 7 0,0-1 128,0-5 32,0 5 0,0-5-64,7 5 32,-7-6-32,0 1 0,0-1 0,0 0-96,6 1 64,-6-1 32,0 0 64,0 7-32,0-7 64,0 0-128,0 1 0,0-1 32,0 0 0,0-6 0,0 6 64,0-6-96,0 6 0,0 1 32,0-1 0,0 0 0,0 0 64,0 7-96,0 0 0,0-1 32,0-5 0,0 5 0,0-5 64,0 5-32,0-6-32,0 1 96,0 5 0,0 1-32,0-7 32,0 1-64,0 5-32,0-6 32,0 7-32,0-7 0,0 7 0,0-7 64,0 1 32,0 5-32,0-6-64,0 1-64,0-1 32,0 0 320,0 7 160,0-7-128,0 7-96,0-1-128,0-5-96,0 5 32,0-5-32,0-1 0,0 0 0,0 0 0,0 1 64,0 5-96,0-12-64,0 6 128,0 1 96,0-1-96,0 0-32,0-6-64,0 0 0,7 0 64,-7 6 0,0 0 0,0 1 64,6 5-96,-6-5 0,0 5 32,0 1 0,0 0 0,0-1 64,0-6-32,0 1-32,0 5 32,0-5-32,0 5 0,0-5 0,0 5 0,0-6 0,0 7 0,0-7-96,0 7 64,0-7 32,0 1 64,0-1-96,0-6 0,0 6 32,0 0 64,6 0-32,-6 1-32,0-1 32,7 7-32,-7-7 0,0 7 0,0-1 0,0-6 64,0 1-96,0-1 0,0 0 32,0 1 64,0-1-96,0-6 0,0 6 32,0 0 0,0-6 0,0 6 0,0-6 0,0 0 0,0 0 0,0 0 0,0 6 0,0 1 0,0 5 0,0-6 64,0 1-32,0-1-32,0 7 32,-7-13-32,7-1 0,0 8 0,-6-7 0,6 6 0,0 0 0,0 0 0,0-6 0,-6 7-96,6-1 64,0 6 32,0-5 0,-7 5 0,7-5 64,0-1-32,0 7-32,0-1 32,0-6-32,0 7 0,0-7 0,0 1-96,0 5 64,0 1 32,0-7 64,0 0-32,0-6-32,0 0 32,0 0-32,0 13 0,0-7 0,7 0 0,-7-6 0,0 6 0,6 1 0,-6-1 0,0 0 0,0 1 0,0-1-96,6 0 64,-6 0 32,0 1 64,0 5-32,0-12-32,0 6 32,0 1-32,0-1 0,0 0 0,0 1 0,0-1 0,0 0-96,0-6 64,0 6 32,0-6 64,7 6-32,-7-6-32,0 7 32,0-1-32,6-6 0,-6 6 0,0-6 0,0 6 0,0 0-96,0 1 64,0-1 32,0 0 64,0 0-32,0-6 64,0-12-128,0 11 0,0 8 32,0-1 64,0 0-96,0 7 0,0-7 32,0 7 64,0-7-96,0 7 0,0-7 32,0 0 0,0 7-96,0-7 64,0 7 32,0-13 64,0-7-32,0 13-32,0 7 32,0-13-32,0 0 0,0 6 0,0 0 0,6 1 0,-6-1 0,0 0 0,0 1-96,0-8 0,7 14 128,-7-7 32,0 1-96,6-7 32,-6 12 0,0-6 0,0 1 0,0-1 64,0 0-32,0-6-32,0 13-64,0-13 32,0 12 96,0-12 32,0 6-32,0 1-64,-6-14-64,6 14 32,0-1 32,0 6 0,0-5 0,0 5 0,0 1 0,0 0 0,0-1 0,-7 1 0,7-13 0,0 12 0,0 1 0,0 6 0,0-6-96,-6-1 64,6 7 32,0-6 64,-6 6-32,6-13-32,0 0 32,-7 7-32,7 6-96,0-6 64,0-1 32,-6 1 64,6 0-32,0-1 64,0 1-128,-6 0 0,6-1 32,0-6 64,-7 1-96,7 5 0,0 1 32,0 0 0,0-1 0,0 1 0,0-7 0,0 0 0,0 1 0,0-1 0,0 7 0,0-1 0,0 1-96,0 0 64,0-20 32,0 20 64,0-1-96,0 1 0,0 6 32,0-6 0,0-1 0,0 7 0,0-6 0,0 6 64,0-7-96,7 7-64,-7-6 64,0 6 64,0-6 0,0-1 64,0-5-128,0 5 0,0 1-32,0 6 96,6-6 32,-6 6-96,0 0-32,0 0 96,0-7 32,0 1-96,6-1 32,-6 1 0,0 0 0,0-1 0,7 7 0,-7-6 0,0 0 64,0 6-32,0-7-32,6 1-64,-6 0-32,0-1 64,6 1 0,-6-1 96,0 1 96,0 0-128,0-1-32,0 7-64,0-6 0,0 0 64,0 6 0,0-7 0,0 7 0,0-6 0,0 6 0,0-6 0,7 6 64,-7-7-96,0 7-64,0 0 128,0-6 32,0 6-96,0 0-32,0 0 32,0-7 0,0 7 32,0 0 0,6 0-96,-6-6 64,0 6 32,0 0 0,6 0 0,-6 0 0,0 0-96,7 0 64,-7 0 32,0 0 0,0 0 0,6 6 0,-6-6 0,0 0 64,7 7-96,-7-7 0,0 6 32,0 1 0,6-1 0,-6 0 0,0 1-224,6 5-96,-6 1 320,0-7 192,0 7-64,0 0 0,7-7-128,-7 7-32,0-7 32,0 7 64,0-7-32,0 7-32,0 0-64,0-7 32,0 7 32,0-7 64,0 1-96,0 5 0,0-5 96,0-1 32,0 1-128,0-1-32,0 0-64,0 1 96,0 5 0,0 1 96,0-6 32,0 5 32,0 1-160,0 0 32,0-1-64,0 1-64,0 0-64,0 0-32,0-1 320,0 1 96,0 0-160,0 0 0,0-1-32,0 1 0,0-7 64,0 7-32,-7-7 64,7 14-128,0-8 0,-6-5 32,6 5 64,0 1-32,-6 6-32,6-6-64,0 6 32,0-6-192,-7 12 0,7-6 288,-6 7 192,6-7-192,0 0 0,-7 19-64,1-19 64,6 0-608,0 13-256,0-6-928,0 12-416,0-13-2143,0 14-833,6 18 1120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08.932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6233 356 3328,'0'0'1312,"0"0"-704,0-6-288,0 6 384,6 0 320,-6 0 128,0-6-32,0 6 32,0 0-640,0-6 128,0 6 96,0-7-192,0 7-64,0 0-64,0 0-32,0 0-192,0 7-64,0-1 64,0 0 32,0-6 32,0 13 64,0-7-96,0 7-64,0-7 191,0 7 161,0-6-256,0 5-128,0-6-96,0 1 32,0 6 256,0-1 96,0 1-192,0 0-64,0-7-96,0 7 32,0 0-128,-6-1 0,6 1 32,0 6 64,0-6-96,0 0 0,0-1 32,0 8 64,0-8-96,0 1 0,0 0 32,0-1 64,0 8-32,0-14-32,0 0-64,0 7 32,0 0 32,0-1 64,0-5-32,0 6-32,0-1 32,0 1-32,0 0 0,0 6 0,0-6-96,0-1 64,6 1 96,-6 6 32,0-6-32,0 6-64,0-7-64,0 2 32,0-2 32,0 1 0,0-6 0,0 11 0,0 2 0,0-8 0,0 1 0,0 0 0,0-1 0,0 8 64,0-8-96,0 8 0,0-8 32,0 7 64,0 0-96,0 1 0,0-8 96,0 7 32,0-6-128,0 6 32,0-12 0,0 11 0,0-5 0,0 0 64,0-1-96,0 8 0,0-8 32,0 1 0,0 0 64,0 6 32,0-6-128,0 6-32,0-6 32,0 5 0,0-4 32,0 4 0,0-4 0,0-2 0,0 0-96,-6 2 64,6-8 32,0 13 0,0-6 64,0-1 32,0 1-32,0 0-64,0-7-64,0 7 32,0 0 32,0-1 0,0 1 0,0 6 0,0-6 0,0 6 0,0-6 192,0 6 192,0-7 0,0 2 32,0-2-224,0 1-128,0 0-32,0-1-32,0 1 0,0 0 0,0-1-96,0 1 64,0 0 32,0-1 0,0-5 0,0 12 64,0-6-32,0 6-32,0-7-64,0 8 32,0-1 96,0-6 32,0 5-32,0-4-64,0-2 32,0 8-32,0-2-96,0-5 64,0 0 32,0-1 0,0 2 0,0-8 64,0 6-96,0 1-64,0 0 128,0 6 32,0-6 0,0 6-64,0-6-64,6 5 32,-6-4 32,0 4 64,0-5-32,0 0-32,0 6 32,0-6-32,0-1 0,0 1 0,0 0-96,0-1 64,0 2 32,0-2 64,0 1-96,7 6 0,-7-7 32,0 8 64,0-8-96,0 8 0,0-2 32,0 2 64,0-1-32,6 0-32,-6 0-64,0 0 32,0-6 32,0 0 64,0-1-32,0 1-32,0 0-64,0-1-32,0 2 64,0 4 64,0 2 0,0-2-32,0-4-64,0 11 32,0-12 96,0 5 32,-6 21-128,6-14 32,0-5 0,0-2 0,-7 2 0,7-2 0,0 2 0,0-8 64,0 2-32,0 4-32,0-5-64,0 0 32,0-1-32,0 8 0,0 5 128,0 0 96,0-5-224,-6-1 0,6 0 0,0-7 96,0 8 0,0-8-32,0 8 32,0-2-32,0-4 0,0 4 0,0 2 0,0-2 64,0-4-32,-6 4 64,6 2-128,0-2-64,0 2 64,0-1 64,0 0-64,0-7 0,0 2 32,0 4 64,0-4-32,0 10-32,0-10 96,-7 4 0,7 2-32,0-1-64,-6 0-128,6-7 0,-6 2 128,6 4 64,0-5 0,0 6 32,-7-6-64,7 0-32,-6-1-64,6 1 32,-7 0 32,7-1 0,0 2-96,-6 4 64,6 2 32,0-2 0,0-4-96,0 4 64,0-5 96,0 0 32,0-1-32,0 2-64,0-8 32,0 13-32,0-6-96,0 5 64,-6-4 32,6 4 64,0 2-96,0-2 0,-7 8 32,7-6 0,7-2-96,-7 2 64,0-8 32,0 8 64,0-14-32,0 6-32,6 1 32,-6 0-32,0-7 64,0 7 32,0 0-128,0 6-32,6-13 96,-6 7 32,0-1-96,0 2-32,0-2 32,0 7 64,0-6-64,7 6 0,-7 0 32,0-6 64,0 6-32,0-7-32,0 2-64,0-2 32,0 8 32,0-2 64,0 2-32,0-8-32,0 8-64,0-2 32,0 8-32,0 0 0,6-1 64,-6-6 0,0 0 0,7 0 64,-7-6-32,0 0-32,0-1 32,0 1-32,0-6 0,-7 11 64,7 2-32,-6-8-32,6 8 32,0-8-32,0 7 0,0 0-96,0 1 64,0 5 32,0-12 64,0 5-32,0-4-32,6-2 32,-6 1 32,0 0-192,0 5 32,0-4 96,0 4 128,0-11-96,0 12-32,0 0-64,7 0 0,-7 7 128,0-7 32,6 6-32,-6-5-64,6-2 32,-6-5-32,0 6-96,0-6 64,7 0 32,-7 6 64,0 0-96,0-7 0,0 2 32,6 4 0,-6 2 0,0-8 0,0 8 0,0-8 0,0 1 0,0 6 0,0-7 0,0 2 0,0-2-96,0 1 64,0-6 32,0 5 0,0-6 0,0 7 64,0-6-32,0 5-32,0 1 32,0 0-32,0-1 0,0 1 0,0-6 0,0 5 0,0 1 0,0 0 64,0-1-32,0 1-32,0 0-64,0-1-32,0 2 128,0-2 32,0 1-96,0 0 32,0-1 0,6 1 0,-6-6 0,0 5 0,7 7 0,-7 0 0,0-6-96,0 6 64,0-6 32,0 0 64,0-1-32,0 1 64,0-6 0,0-1 96,0 0-96,0 0-64,0 8 0,0-8 32,0 0-32,0 0-32,-7 7 32,7-6 32,0-1-96,0 0 0,0 0 32,0 1 0,0 0 0,0-1 0,0 0 0,0 0 0,0 0 0,0 1 64,0 0-96,0-7 0,0 6 32,0-6 64,0 6-32,-6 0-32,6-6 32,0 7 32,0 0-96,0-7 0,0 6 32,0 6 0,0-5 0,0-1-96,0 1 64,0-7 96,-6 6 32,6-6-32,0 6-64,0-6-64,0 0 32,0 6 32,0-6 0,0 7 0,0-7 0,0 7 0,0-7 64,0 0-96,6 6 0,-6-6 32,6-6 0,-6-1-1344,7 0-608,-7-18-3583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14.246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5786 408 4992,'0'0'1824,"0"0"-960,0 0-160,0 0 736,0 0-384,0 0-32,0 6-256,0-6-32,0 6-384,0-6 64,0 7 32,0 0-96,0-1 32,0 0-96,0 0 0,0 1 32,0 6 31,0-1-95,0 1 0,0-6 32,0 5 160,-6 1-192,6 0 0,0-1-64,0 8-32,0-8-192,0 8 32,0-2 0,0-5 0,0 6 0,0 1 0,0-8 0,0 7 0,0-6 0,0 6 0,0-6 0,0 6 0,0-6 0,0-1 64,0 1-32,0 0-32,0-7 32,0 13-32,0-6 0,0 6 64,0-6-96,0 6 0,0-6 32,0 5 0,0-4 0,0 4 0,0-5 0,0 0 64,0 6-32,0-6 64,0-1 288,-6 1 128,6 0-224,0-1-96,0 2-128,0-2 32,0 1-64,-6 6-32,6 0-64,0-6 32,0-1 32,0 8 0,0-8 0,0 1 0,0-6 0,0 5 64,0 1-32,0 6 64,0-6-128,0 6-64,0-7 64,0 2 0,0-8 32,0 6 64,0-5-32,0 12-32,0-7 32,0 2 32,0 4-96,0-5 0,0 0-32,0-1 0,0 2 64,0-2 64,0 1-32,0 0 64,0-1-128,0 8-64,0-8 64,0 1 0,0 0 32,0-1 0,0 1 0,0 0 64,0-1-96,0 8 0,0-2 32,0-4 0,0 4 64,0-4 32,0 4-128,0-5 32,0-6 0,0 5 64,0 1-32,0 6-32,0-6 32,0 0-32,0 5-96,0-4 0,0-2 64,0 1 0,0 0 32,0-1 64,0 1-32,0 6 64,0-6-128,6 6 0,-6 0 32,0-6 0,0-1 0,0 1 0,0 0 0,0-1 0,0 2 64,0-2 32,0 1-128,0 0 32,0-7 0,0 13 64,0-12-32,0 5 64,0 1-128,0 6 0,0-7 32,0 2 64,0-2-96,0 8 0,0-8 32,0 7 0,0-6 0,0-1 64,0 2-32,0-2-32,0-6 32,0 14-32,0-2 0,0 2 64,0-8-96,0 1-64,0 0 64,0-1 64,0 8 0,0-1-32,0-6 32,0 12-32,0-12-96,6 12 64,-6-12 32,0 13 64,0-8-32,0-4-32,6 4 32,-6 2 32,0-8-32,0 8-32,0-2-64,7 8-32,-7-7 64,0 6 64,0-5 0,7 5-32,-7-6-64,0 7 32,0-8 96,0 8 32,0-13-128,0 12 32,0-5 0,0 5 0,0 0 0,0-5 64,6 5-32,-6 0-32,0 1-64,0 0 32,0-8 32,6 2 0,-6-2 0,0 8 0,0-7 0,0 6 64,0 1-96,6 0 0,-6 18 32,0 0 0,0-5 64,0-14 32,0 1-128,0-14 32,0 14 0,0-14 0,0-5-96,0 12 0,0 0 128,7-6 32,-7 6 0,0 0-64,0 13 32,0-6-32,0 6 0,0-14 64,0 2-96,0-2 0,0-4-32,0 4 0,0-5 128,0 12 96,0-5-128,0-1-96,0 0 32,0-7 64,0 8-64,0-1 0,6 0 32,-6-7 0,0 8 0,7-8 0,-7 1 0,0 0 0,0-1-96,0 2 64,0-8 32,0 6 0,0 1 64,0-6 32,0 5-128,0 8-32,0-8 32,6 8 64,-6-8 0,6 0 64,-6 8-128,6-8 0,-6 2 32,0-2 0,7 1-96,-7 0 64,0-7 32,0 6 64,0 2-32,0-2 64,0-6-64,0 7-32,0 0-64,0-1 32,7 2 32,-7 4 64,0 2-32,0-2 64,0-4-128,0 4-64,0 2 64,0-8 64,0 8 0,0-2 64,0-5-128,0 12 0,0-11-32,0 4 0,0-4 0,0 4 0,0 8 64,6-7 0,-6 0 64,0 0 32,0-6-128,0 6 32,0 0 0,0 0 0,0 0 0,0 1 0,0-2 0,0-5 0,0 6 0,0 1 0,0-2 0,0 8 0,0-7 0,0 0 0,0 0 0,0-6 0,0 6 0,-6 0 0,6-6 0,0 6 64,-7 0-96,7-6 0,-7 6 32,1-6 64,6 5-32,-6 2-32,6 6-64,0-8 32,0 2 32,0-8 64,0 8-32,0-8 64,0 7-64,0 0 64,0 1-64,0-2-32,0 2 32,0-2-32,0 8 0,0 6 64,0-6-96,0-1-64,0 0 128,6-5 32,-6 5 352,0 0 192,0 1-320,0-7-64,0 0-224,0 7-32,-6-1 96,6 0 32,-6 1-128,6 0 32,-7-8 0,7 8 0,-6-7 0,6 0 0,0-6 0,0 6 0,0 0 0,0-6 0,0-1 0,0 8 0,-7-2 0,7 2 0,0-1 0,-6-6 0,6 5 0,0-11 0,0 6 0,-6-7 0,6 0 0,0 1 64,0-1-96,0 1 0,0 5 32,0-6 64,0 1-32,6 0-32,-6 5 32,0-6-32,0 1-96,0 6 64,0-7 32,0 0 0,0 0 0,0 1 0,0 6 0,-6-7 0,6 0 64,0 1 32,0-7-128,0 7-32,0-1 32,0-6 64,0 6-64,0-6 0,0 6 32,0-6 0,0 0 0,0 0 0,-6 0 0,6 0 0,0 0 0,0 0 64,-7-6-96,7 0 0,0-7-32,-7 0 0,7 1 64,0-8 64,0 2-96,-6-2 0,6-12 32,-6 7 64,6-7-96,0 7 0,-6-1 32,6 0 0,0 1 0,-7 6 64,7 0-96,0-6 0,0 5 32,-6-5 0,6 0 0,0-1 64,0 7-32,0-6-32,-7-1-64,7 0 32,0 1 32,0 6 0,0-7 0,0 8 64,0-2-96,0-5 0,0 6-32,0-7 0,0 7 64,0-6 64,0 5-32,0 2-32,0-8 32,0 7-32,0 0 0,0 0 0,0 6 0,0-6 64,0 6-96,0-12 0,0 12 32,0-13 0,0 8 0,0-2 0,0 8 0,0-8 0,0 2 0,0-2 0,0 2 0,0 4 0,0-4 0,0-2 0,-6 1 0,6 0 0,0-7-96,0 1 64,0 0 32,0 5 64,0-5-32,0 6-32,0 0 32,6 0-32,-6 0 0,0 6 0,0-13 0,0 14 0,0-7 0,0-6 64,0-1-96,0 0 0,0 8 32,0-8 64,0 6-96,0 2 0,0-2 32,0 2 0,0-8 0,0 7 0,0 6 0,0-6 64,0 0-32,0-7 64,0 8-128,0-2 0,0 1-32,0-6 0,0 5 64,0 2 64,0-2-96,0 2-64,0-2 64,0 1 64,0 6 0,0-5-32,0 4 32,0-11-32,0 6 0,0-7 0,0 8 0,0-2 64,0 1-96,0 0 0,0 0 32,0 0 64,0-7-32,0 8-32,0-2 32,0 1-32,0 0 0,0-7 0,0 8-96,0-2 64,0 2 32,0-2 0,0 1 0,0 0 64,0 0-32,0-6-32,0 5 32,0 2-32,0-2 0,0 1 0,0-6 0,0 5 0,0 2 0,0-2 0,0 1 0,0 0 0,0 0 0,0 0 0,0 6 0,0-12 0,0 5 0,0 2 0,0-2 0,0 2 0,0-8 0,0 13 0,0 7 0,0-7 64,0-13-96,0 14 0,0-1 32,0 0 0,0 7 0,7-6 0,-7-2 0,0 2 0,0-1 0,0-6 0,0 7 0,0-8 0,0 1 64,0 0 32,0 0-128,0 0-32,0 6 32,0-6 0,0 0 32,0 0 64,0-1-32,0 2-32,0-2 32,0 2-32,0 4-864,0-11-288,0 12-1472,6-12-575,-6 6-1889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22.505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1389 230 2816,'-7'0'1120,"7"0"-576,0 0 416,0 0 736,0 0 96,0 0 32,0 0-384,0 0-64,0-6-800,0-1 96,0 7 0,0 7 0,-6-7-33,6 0-191,0 0-32,0 0-256,0 0-32,0 6 128,0-12 160,0-1-96,0 7 0,0 0-192,0 7-32,0-7-32,0 6 32,0 0-64,0 1-32,0-7 32,0 12-32,0-5 0,0-1 0,0 7 0,0-7 64,0 1 32,0 5 32,0 1 0,6 0 0,-6 0-64,0-1 32,0-5-64,0 5-32,0 1 32,0 0 32,0 0-32,0-7 64,0 0-128,0 7 0,0-7 32,0 13 64,0-6-96,-6-13 0,6 7 32,0 5 64,0-5-96,0-1-64,0 0 64,0 7 64,0-7 0,0 7-32,0 0 32,0-7 32,0 7-32,0 0-32,0-7 32,0 13-32,0-6-96,0-7 64,0 7 96,0 0 32,0-7-32,0 7-64,0 0-64,0-7 32,0 0-32,0 7 0,0 0 64,0 6 0,0-6 0,0-13 64,0 6-32,0 0-32,0-6 32,0 13-32,0 0 0,0 0 0,0-7 0,0 7 0,0-1 64,0 1 32,0 6-128,6-6 32,-6 0-64,0 6-64,0-6 96,0-1 64,0-5 0,0 5 64,0 1-128,7 6 0,-7-6 32,0 0 64,0-1-96,0 1 0,0 0-32,0-7 0,0 1 128,0 5 32,0 1-128,0 0 32,0 0 0,0 6 0,0-7-96,0 7 64,0-6 32,0 6 64,0-6 32,0 0 32,0-7-160,0 13-32,0 0 32,-7-6 64,7 0 0,0-1-32,0 1 32,0 0-32,0-7-96,0 13 0,0-6 64,0 0 64,0 6 0,0-6-32,0 6 32,0-6-32,0-1 0,0 1 0,0-7-96,0 7 64,0-7 96,0 7 32,0-6-32,0 12-64,0-7-64,0 1 32,0-7 32,0 7 0,0 0 0,0 0 0,0-7 0,0 7 64,0 0-32,0-1-32,0 1 32,0 0-32,0-1-96,0 8 64,0-8 32,0 1 0,0 0 0,0-1 64,0-5-32,0 12-32,0-6 32,0 6-32,0-6 0,0-1 0,0 1 0,0-7 0,0 1-96,0 5 64,0-5 32,0 6 0,0-7 0,0 7 64,0-7-32,0 7 64,0-1-128,0 1 0,0 0-32,0 0 0,0-1 64,0-5 0,0 5 0,0-5 0,0 6 0,0-1 0,0-5 0,0 5 0,0 1 0,0 0 0,0 0 64,0-1 32,0 1-128,0-7-32,0 7 32,0-6 0,0-1 32,7 0 64,-7 1-96,0 5 0,0 1 32,0 0 0,0 0 0,0-1 0,0 7 0,0-6 64,0 0-32,6 0-32,-6-1 32,0 7-32,0-6-96,0 0 64,0 6 32,0-6 64,0-7-96,0 7 0,0 0 32,0-7 64,0 0-32,0 7 64,0 0-128,0-1 0,0-5 32,0 6 64,0-1-96,0 7 0,0-6 32,0 6 0,0-6 0,0 0 0,0-1 0,0 8 0,0-8 0,0 1 0,0 0 0,0-1 0,0 1-96,0 0 64,0-7 32,0 7 64,0 0-96,0-1 0,0 1 32,0 6 64,0 0-32,6-6 64,-6 6-128,0-6-64,0 6 64,7 0 0,-7 7 32,0 5 64,0-11-96,0-1 0,0-7 32,0 7 64,0-6-32,0 6-32,6 7 32,-6-14-32,0-5 0,0 6 0,0 18 0,0-5 0,0-7 0,0 0 0,0-6 0,0 6 0,0-6 0,0 6 64,0-7-96,0 1 0,0 0 32,0 6 0,0-6 0,0 6 0,0 0 0,0 0 0,0 0 0,0 0 0,0-6 0,0 6 0,0 0 0,0 0 0,0 0 0,0-6 0,0 0 0,-6 6 64,6-6-32,0 6-32,0 6 32,-7-6-32,7 0 0,-6 1 0,6-8 0,0 7 0,0 0 0,-6 1 0,6-8 0,0 7 0,-7-6 0,7 6 0,0-6 0,-6 0 0,6-1 0,-7 14 64,7-13-96,0 6-64,-6 0 64,6 0 0,0 0 32,0 0 0,0 0 0,0 0 0,0 0 0,0 0 0,0 1 0,0-8 0,0 14 64,0-7 32,0 0-128,0 6-32,0-5 32,0-1 0,6 6 32,-6-6 64,0 0-96,0 0 0,0 0 32,0 1 64,0-8-96,0 7 0,0 1 32,-6-1 0,6 6 64,0 1 32,0-7-128,0 0-32,0 6 32,0-6 0,0 7 96,-6-7 32,6 0-128,0 0 32,-7 7 0,7-7 64,0 6-96,0 1 0,0-1-32,0-6 0,0 7 64,7-7 64,-7 6-32,0-12 64,0 6-64,0 0-32,0-6 32,0 0 32,0 6-96,0 0-64,0 6 64,0-6 0,0 0 32,0-6 0,0 0-96,0 0 64,0-1 32,0 7 64,0-6-32,0-7-32,0 7-64,0 0 32,0 0 32,0-1 64,0 1-32,0 6-32,-7-6 32,7 6 32,0 0-96,0 0 0,7 0 32,-7 0 0,0-6 0,0 6 64,0-6-96,0 12 0,0-5 32,0-8 0,0 7 0,0 1 0,0-14 0,0 13 0,0-6 0,0 6 0,6-6 0,-6 6 0,0 0 0,0-7 0,6 8 0,-6-1 64,0 0-32,0 0-32,7 0-64,-7 6 32,0-5 32,0-1 64,0 0-96,6 0 0,-6 0 32,0 0 0,7 0 0,-7 0 0,0-6-96,6 0 64,-6-1 32,6 7 0,-6 1 0,7-1 64,-7 0-32,0-6 64,0-1-128,0 1-64,0-7 128,0 7 32,0-7-96,0 7 32,0 0-64,0-7 0,0 7 128,0 0 32,-7-1-128,7 1 32,0 0 0,-6-7 64,6 7-96,0-7 0,0 7 96,-6-7 32,6 1-128,0-1 32,0 7-64,0-7-64,0 7 96,0-7 64,0 7 0,6 0-32,-6-7 32,0 1-32,0 5 0,0 1 0,0-7 0,0 1 0,0 6 0,0-7 64,0 7-32,0-7-32,0 0 32,0 1-32,0-1-96,0 0 64,0 1-32,0-1 0,0 1 64,0-1 64,0 0-96,0 1 0,6-1 96,-6-6 32,0 6-128,0-6-32,0 7 32,0-7 64,0 6 0,0-6-32,0 6 32,0-6 32,0 0-96,0 7 0,0-7 32,0 0 64,0 0-32,0 6-32,-6-6-64,6 0 32,0 0 96,0 0 32,0 0-128,-6-6-32,6 6-64,-7-13 96,1-6-64,6 0 32,-7 0 64,7 0 0,-6 0 0,6-7 64,0 7-96,0 0-64,0 0 64,0 0 0,-6-7 32,6 7 64,-7-13-32,7 7-32,-6-1 32,6 1 32,-6 0-96,6-1-64,0 1 64,0-1 64,-7 7 0,1-6-32,6-1 32,0 1-32,0 6 0,-7-7 0,7 7 0,0-6 0,0 5 0,0 1 64,0 0-32,7-6 64,-7 6-128,0 0 0,0-1-32,0 1-64,6-6 96,-6 6 0,0 0 32,7 6 64,-7-6-32,0 6 64,0-6-64,6 6 64,-6-6-128,6 7-64,-6-8 64,7 8 0,-7-1-64,6 0 64,-6 7 32,0-1 64,0 1-32,0 0-32,6-7 32,-6 13 32,0 0-32,7 0-32,-7 0 32,0 0 32,6 6-96,1 1-64,-1 5 64,0 1 0,1-6 32,-1 5 64,0-5-32,-6 5 64,7 1-128,-1-6-64,-6 5 64,6-5 64,-6-1 0,0 0-32,7 1 32,-7-7 32,0 0-32,0 0 64,0 0-128,0 0-64,0-7 64,-7 7 64,7-6-64,0-7 0,0-6 32,-6 6 64,6-6-96,0 0 0,-6 6-32,6-12 0,-7 0 128,1 5 32,6-5-128,-6 12 32,6-6 0,0 0 0,0 0-96,0 0 0,0 6 128,0 0 32,0 1 0,0-1-64,0 0 32,6 0 32,-6 1-96,0 5-64,0-5 128,0-7 32,0 12-96,0-12 32,0 6 0,0 1 0,0-7 64,6 6 32,-6 0-128,0 7 32,0-7-160,0 0 32,0-6 128,-6 6 64,6 1 0,0-7-64,-6-1-64,6 1 32,-7 0 32,1-6 64,6-1-32,-6 7-32,6 0 32,0 0-32,0 0-96,-7 0 64,7 0 96,0-7 32,0 7-128,0 0 32,0 6-64,0-6 0,7 0 64,-7 0 64,0-6-32,6 12-32,-6-6-64,6 0 32,-6 6 32,7 7 64,-7-7-32,0-6-32,6 12 32,-6-12-32,6 7 0,-6-1 0,0 0 0,0 0 0,7 1 0,-7 5 0,0-5 0,0-1 0,0 0 0,0-6 0,0 0 0,0 0 64,0 6-32,0-6-32,-7 13 32,7-14-32,0 8-96,-6-7 64,6 0 32,-6-1 0,6 1 0,0 0 64,0 7-96,-7-8 0,7-5 32,0 0 64,-6 5-96,6 1 0,0 7 96,0-1 32,0 0-32,0-6-64,0 6-64,0-6-32,0 6 64,0-6 64,0 7 0,6-1-32,-6 0-64,0 7 32,7-7 32,-7 7 0,0-7 0,0 0 0,6 1 0,-6-1 64,0 0-32,6 0 64,-6 1-128,0 5-64,0-6 64,7 7 64,-7 0 0,0-1 64,0-5-128,0 5 0,0 1-32,6 0 0,-6-1 64,0 1 0,0-7 64,0 7 32,0-7-128,0 7-32,6-1-64,-6 1 96,0 0 0,0-7 96,0 6-32,0 1-32,0 0 96,0-7 0,0 7-128,0-7 32,0 0 0,0 0 0,0-6 0,0 7 64,0-1-96,0 0-64,0 7 64,0-7 0,0 0 32,0 7 64,0-7-32,0 0 64,0 7-128,0-7-64,0 1 64,0-1 64,0 7-64,0-7 0,0 6 32,0 1 0,0-7 64,0 7 32,0 6-128,0-13-32,0 7 32,0-13 0,0 6 96,0-6 32,0 6-128,0-6-32,0 6 96,0 7 32,0-7-96,0 7-32,0 0 32,0-7 64,0 0-64,0 7 0,0-1 32,0-5 0,0-1 0,-6 0 64,6 7-96,0-13 0,0 6 32,0 0 0,0-6 0,0 6 64,0 1-96,0-7 0,0 12 32,0-6 0,0 1 0,0 5 64,0-5-96,0 5 0,0 1 32,0-7 64,0 7-32,0-7-32,0 0-64,0 1 32,0-1 32,0 0 0,0 0 0,0 1 0,0-1 0,0 0 0,0 1 0,0-1 64,0 0-32,0-6-32,0 13 32,0-7 32,0 0-96,0 0 0,0 7 32,0-7 0,0 7 0,0 0 64,0-1-32,0-6-32,0 7-64,0-7 32,0 1 32,0-1 0,0 0-96,0 0 64,0 1 96,0-7 32,0 6-32,0-6-64,0 0-64,0 6-32,0-6 128,0 6 96,0 0-96,0 1-32,0-1-64,0 7 0,0-1 64,0-6 0,0 1 0,0-7 0,0 6-96,6 0 64,-6 0 96,0 1 32,0-1-128,0-6 32,0 6 0,0 0 0,0-6 0,0 0 0,0 6 0,0-6 64,0 7-32,0-1-32,0 7-64,0-14 32,0 8 32,0-7 0,0 6 0,0-6 64,0 6-96,7 0 0,-7 1 32,0-1 0,0-6-96,0 6 64,0 0 32,6-6 64,-6 6-32,0-6 64,0 7-128,7-7 0,-7 6 32,0-6 64,0 0-96,6 0 0,-6 6 32,0 0 0,6 7 0,-6-7 64,0 7-96,0-1 0,0 1 32,0-7 0,0 7 0,7-7 0,-7 0 0,0 1 0,0-1 0,6 0 0,-6 0 0,0 1 64,0-1-32,0 0-32,0 0 32,6 1 32,-6-7-96,0 6 0,0-6 32,0 6 64,0 7-32,0-7 64,0 0-128,0 0 0,0 1 32,-6-14 64,6 14-32,0-8-32,0 1 32,0 0 32,0 7-96,0-8 0,0 8 32,0-1 64,0 0-32,0 1-32,-6 5 32,6-6 32,0 1-96,-7-1 0,7 7 32,0-7 64,-6 0-32,6 7-32,0-7-64,-6 7-32,6-1 64,0-5 64,0-1 0,-7-6-32,7 6 32,0 0-32,-6 1 0,6-1 0,0 0 0,0 0 0,0 7 0,-7-7 0,7 7 0,0-7 64,-6 7-1248,6-1-448,0-5-1887,0 5-705,0 1 96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30.87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D0813E20-4773-4035-B623-DF160E98B2B2}" emma:medium="tactile" emma:mode="ink">
          <msink:context xmlns:msink="http://schemas.microsoft.com/ink/2010/main" type="inkDrawing" rotatedBoundingBox="25321,2905 29354,3330 29199,4805 25165,4380" semanticType="callout" shapeName="Other"/>
        </emma:interpretation>
      </emma:emma>
    </inkml:annotationXML>
    <inkml:trace contextRef="#ctx0" brushRef="#br0">19913 6063 4864,'0'0'1824,"0"0"-960,0-10-320,10 10 704,-10-11-416,0 1-96,11-11-224,-1 0-64,-10 0-256,11 0 96,-1-10 96,1 10 0,-1-10 96,11-1-64,-10 1 64,9-11-64,1 11 0,-10 0-32,10-22 64,0 11-161,0 1-95,10-1-192,0 0 0,1 0 0,9 11 0,1-11 0,0 21 0,0-10 416,0-1 192,-1 1-384,1-11-96,11 11-32,-1 0 0,-10-1-32,10 11 32,-10-10 224,10 20 96,-10-9-192,0-1-128,-11 10-160,0 1 32,11-1 96,0 1 32,0-1-32,10 1 32,-21-1 0,11 1 32,-10 0 64,9 10 32,-9-11-96,9 11-96,-9-10 0,-1 10 32,1-11-32,9 11-32,1-10 160,0 10 128,0-11-160,0 11-64,-1 0-32,1-10 32,-10 10-32,9 0-32,-9 0 160,-1 0 128,11 0-96,0-11 64,0 11-96,-1 0 64,1 0-64,-10 0 0,9 0-96,1 0-64,0 0 160,-11 11 128,1-11-96,9 0-32,1 0 128,11 0 64,-12 0 0,1 0 96,0 0-160,0 10-96,0-10-32,10 11 32,-21-11-96,11 10 0,10 1-32,1-1 32,-1-10-64,0 11 64,-10-1-64,10 0 64,-10-10-128,0 11 0,-11-1 32,11 1 64,-11-1-32,1-10 64,-1 11-64,21-1 64,-20 1-64,9-1-32,-9 1-64,-11-1 32,10 0 32,-10 1 0,0-1 0,0 11 64,-11-10-32,11-1-32,0 11 32,-10-10-32,9-1 0,-9 11 0,-1 0 0,1-11 64,-1 11-96,1-10 0,-1 10 32,1-11 64,-11 11-32,10 0-32,-10 10 32,11 0 32,-11 1-32,10-11 64,-10 10-64,0 0-32,0-10 32,10 11-32,-10-11 0,0 10 64,11 0-96,-11-10-64,0 0 64,0 0 0,0 0 32,0 0 64,0 10-32,0-10 64,0 11-64,0-12-32,0 1-64,0 0 32,0 0 32,0 0 64,0 0 32,0 0 32,0-11-64,0 11-64,0-10-64,0-1 32,0 1 32,0-1 64,0 0-32,0-10-32,0 11 32,0-11 32,0 10-32,0-10-32,0 0 32,0 0-32,0 0 0,-11 0 64,11 0-96,0 0 0,0 0 96,-10 0 32,10 0-32,0 0-64,0 0 32,-10 0 32,10-10-32,0 10-32,-11-11 32,11 1-32,-10 0 64,-1-1 32,11 1-32,-10-11-64,-1 10 32,1-10-32,-1 11 0,-10-11 0,21 0 0,-20 11 0,9-11 0,1 0 0,10 0 0,-11 0 64,1 0-96,10 0 0,-11 11 32,1-1 64,10 1-96,0-1 0,0 11-32,-11-10-64,11 10 96,0 0 0,0-10-64,0 10 64,0 0-32,0 0-64,0 10 0,11 0 96,-11 1-64,10-1 32,1 11 64,-11 0 0,10 0 64,1 0 32,-1 0-128,1 0-32,-1-11 32,0 11 64,-10-10 0,21-1 64,-10 0-64,-1-10 64,-10 11 64,11-11 128,-1-11-64,1 11-64,-1 0 0,1 0-32,-1-10 0,-10 10 64,21 0-96,-11-10 0,1-1-96,10 11-32,-11-10 224,1-11 192,9 10-192,-9 1-96,10-11-64,-11 11-32,1-11 0,-1 10 0,1-10-160,-1 21 32,1-10-512,-11-1-192,10 1-1088,-10-1-352,21-9-4032,-11-1-255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3.343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D8C4A786-A7B9-4883-A5B3-07D58B72F423}" emma:medium="tactile" emma:mode="ink">
          <msink:context xmlns:msink="http://schemas.microsoft.com/ink/2010/main" type="inkDrawing" rotatedBoundingBox="14237,5275 24823,5561 24772,7424 14186,7137" semanticType="callout" shapeName="Other">
            <msink:sourceLink direction="to" ref="{33FCA68F-7DF3-4E2E-919C-63B19FB01729}"/>
            <msink:sourceLink direction="from" ref="{33FCA68F-7DF3-4E2E-919C-63B19FB01729}"/>
          </msink:context>
        </emma:interpretation>
      </emma:emma>
    </inkml:annotationXML>
    <inkml:trace contextRef="#ctx0" brushRef="#br0">8739 5927 4992,'-10'11'1824,"10"-11"-960,0 10-160,0-10 736,0 0-96,0 0 64,0 0-288,0-10-128,0 10-544,0-11-64,0 1-32,0 0-64,0-1-1,0 1-31,0-1 64,-11-10-32,11 11 0,0-11-160,0 0-32,0 0 32,0 0 0,0-10-64,0-1 32,0 1 0,0 0 96,0-11-32,-10 11 64,10-11 0,0 10 32,-11 1-128,11 0-96,0-1 0,0 1-32,0 0 0,0 10 64,0-21-96,11 21 0,-1-10 32,-10-1 0,21 1 0,-10 0 0,10-1-96,-1 1 0,1-1 64,0 12 0,0-1-64,11 0 64,-12 10 32,1-10 64,11 1-96,10-1-64,-1 0 64,12 0 64,-12-11-64,22 12 0,-11-12 32,-10 11 0,21 0-96,0-10 64,-1 10 32,11-10 0,-10 10 0,10-11 0,1 12 0,9-1 0,1 0 0,-1 0 0,1 10 0,10-10 0,0 1 0,0-1 64,0 10-96,0-10 0,11 0-32,-1 1 0,1 9 64,-11-10 64,11 0-32,10 11-32,-11-11 32,1 10-32,-1 1 0,1 0 0,10-1 0,-11 1 0,11-1 0,-10 11 0,10-10 64,-11 10 32,11-11-32,-10 11-64,10 0 32,-11 0-32,-10 11 0,21-11 0,0 0 0,-10 10 64,-11-10-96,0 0 0,10 11 96,1-11 32,-1 10-32,-9-10-64,30 0 160,-10 0 32,0 11-64,-21-1-32,0-10-96,0 10-32,11-10 32,-1 11 64,-20-11-32,-1 0-32,1 0 32,10 0-32,0 0 0,-10 10 64,-1-10-32,12-10 64,-1 10-64,0 10 64,-11-10-64,1 11-32,0-11-64,-1 0 32,11 0 32,-10 10 0,-11-10 0,0 11 64,11-11-32,-1 0 64,-9 10-128,-1-10-64,0 0 64,-10 11 64,10-11 0,10 10-32,-20-10 32,10 11-32,-10-11 0,0 10 0,0 0 0,-1-10 64,1 11-32,0-11 64,-1 10-128,1-10 0,0 11-32,-11-11 0,0 0 416,11 0 160,0 10-352,-1-10-64,-9 11-64,9-11 32,-9 10-96,-1-10 0,0 0 32,11 0 0,0 11 0,-1-11 64,1 0-96,-11 0 0,1 0 32,-1 10 0,-10 0 0,0-10 64,-1 11-32,12-11-32,-12 10-64,1 1 32,0-1 32,-11 1 64,1 10-32,-1-11 64,0 11-64,-10 0-32,11 0 32,-11 0-32,0 10 0,-11-10 0,0 0 0,11 0 64,-21 10-32,11-10-32,-1 10 32,-10-10-32,11 0 0,-11 0 0,11-10 0,-11 10 64,0-1-32,0 1-32,0 11 32,0-11-32,0 10 0,0-10 64,0 10-96,0 1 0,0-1 96,0-10 32,0 10-32,0-10-64,0 0 32,0 10-32,0-10-96,0-10 64,0 10 32,0-11 0,-11 11 0,11-11 64,0 11-32,0 0 64,0 0-64,0 0-32,-11-11 32,11 11 32,0 0-32,0-10 64,0 10-64,0-11 64,-10 11-64,10 0-32,0 0 32,0 0 32,0-11-32,-11 11 64,11-10-64,0-1-32,0 0 32,0 1 32,0-1-32,0 1-32,0-1 32,0 1 32,0-1-32,0 1-32,0-1 32,0-10 32,0 11-32,0-11-32,0 10-64,0-10 32,0 10 96,0-10 32,-10 11-128,10-11 32,0 0 0,-11 10 64,11-10 32,0 0 32,0 0-64,0 11 32,0-11-128,0 0 0,0 10 32,0-10 0,0 0 64,-10 0 32,10 0-384,0 0-128,0 0-1792,-10 0-768</inkml:trace>
    <inkml:trace contextRef="#ctx0" brushRef="#br0" timeOffset="1063">18690 5697 6400,'-11'-10'2368,"11"10"-1280,0-11-512,0 11 800,0-10 0,0 10 128,11-11-352,-11 1-65,0-1-607,10 1 64,-10 10 32,11 0-416,-1 0-64,0 10-64,1 1-32,-1-1 0,11 11 0,-10 0 0,-1-11 64,11 11-32,-10-10-32,-1 10 32,0 0-32,1-11 0,10 11 0,-11 0 64,1-11 32,10 1 224,-11 10 128,0-21 128,1 0 32,-1 0-128,1 0 32,10-11-160,-11 1 32,1-1 128,10 1 64,-1-11-32,12 0 0,-11 0-96,10-10 32,-10-1-256,0 12-64,0-12-96,0 1 32,-11 10-128,11 0 0,-21 0-192,11 11-96,-1-1-800,-10-10-320,0 11-1184,0-1-384,10 1-2655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35.459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630 178 2560,'-12'0'1056,"12"0"-576,0 25 128,0-25 512,0 0-128,0 0-32,0 0-384,0-6-128,0 6-256,0 0-64,0 6 0,0-6 64,6 0 32,-6 0 96,0 0 128,0 0-64,0 0 96,0 7-64,0-1 0,0-6-160,-6 7-96,6-1 0,0-6-32,0 6-160,0-12 32,0 0 0,6 6 64,-6-7 32,0 7 96,0-6 96,0 6 160,0 0-128,0 6 0,0-6-128,0 7-32,0-1-96,-6-6 32,6 6-64,0-6 64,0 7 0,0-1 96,0-6-32,0 6 0,0-6-192,0 7 32,0-1 64,0 0 32,0 1-32,0 6-64,0-7 32,0 13-32,0-13 64,0 7 96,0 0-64,0 0 0,0-7-33,0 7-63,0-7 32,0 7-32,0-7 0,0 7 0,0-7 64,0 1 32,0-1-128,0 0-32,0 1 32,0-1 0,0 0 32,0 7 0,0 0 0,0 0 0,0-7 0,0 0 64,0 1 32,0-1 32,0 0 0,0 1 64,0-1-32,0 1 0,0-1-96,0-6 32,0 6-128,0 1 0,0-1 32,0 0 0,0 1 0,0-1 64,0 1-32,-7-1-32,7 0 32,0 7-32,0-7 0,0 1 0,0 5 0,0-5 0,0-1 0,0 7 64,0-7-96,0 7-64,0-7 64,-6-6 0,6 7 32,0-1 0,0 0 0,0 7 64,0-6-32,0 5-32,0 1-64,0 0 32,0-7 32,0 0 64,0 1-96,0-1 0,0 1 32,0-7 64,0 6-96,0 0 0,0-6 32,0 7 0,0-1 0,0 0 64,0-6-32,0 7 64,0-1-128,0 7-64,0-7 64,0 1 0,0 5 96,0-5 32,0-1-128,0 7 32,0-7-64,0 7 0,0-7 64,0 7 64,0-7-32,0 1-32,0-1 32,0 0-32,0 1 0,0-1 64,-6 1-32,6 5-32,0-5-64,0 5-32,-7 1 64,7-7 64,0 1 0,0 6-32,0-7 32,0 0 32,0 1-96,0-1 0,0 0 32,0 1 64,0 6-32,0-7-32,0 7 32,0-7 32,0 0-96,-6 7-64,6 0 64,0 0 0,0-7-64,0 7 64,0-7 32,0 7 0,0-7 0,0 0 64,0 1-96,0 6-64,0-7 64,0 7 64,0-1 64,0 1 32,0-7-160,0 7 32,0-6 0,0-1 64,0 0-32,0 1-32,0-1-64,0 0 32,0 1 32,0-1 0,0 1-96,0 5 64,0-12 96,0 13 32,0 0-128,0-7 32,0 0 0,0 7 0,0-6 0,0 5 64,0-5 256,0-1 160,0 0-224,0 7-128,0-7-96,0 1-32,0-1 0,0 1 0,0-7 0,0 6 0,0 0 64,0 1 32,0-1-128,0 0 32,0 1 0,0-1 64,0 7-96,0-7-64,0 7 64,0-7 64,0 1 0,6-1 64,-6-6-128,0 6-64,0 1 64,0-1 64,0-6 0,0 7 64,0-1-128,0 0-64,0 1 64,0-1 0,0 0 32,0 1 64,0 12-32,0-13 64,0 7-128,0-7 0,0 1 32,0 5 0,0-5-96,0 5 64,0-5 32,0-1 64,0 1-32,0-1 64,0 0-128,0 7 0,0-7 32,0 7 64,0-6-96,0 5 0,0 1 32,0-7 64,0 1-96,0 5 0,0-5-32,0-1 0,0 1 128,0-7 32,0 12-128,0-5 32,0-1 0,0 0 0,0 7 0,0-7 0,0 7 0,0 0 0,0 0 0,0-1 0,0-5 0,0 5 0,0 1-96,0-6 64,0-1 32,0 7 64,0-1-32,0 1 64,0 0-128,0 0 0,0-1 32,0-5 0,0-1-96,0 7 64,0-7 32,0 1 64,0-1-32,0 7 64,0-7-64,0 0-32,0 1-64,0 5 32,0 1 32,0-6 0,0 5 0,0 1 0,0-7 0,-6 7 0,6 0-96,0-7 64,0 7 32,0-7 64,0 1-32,0-1 64,0 7-64,0 0-32,0-7-64,0 13 32,0-6 32,0-7 0,0 7-96,0-7 64,0 1 32,0-1 0,0 0 0,0 1 64,0-1-32,0 0-32,0-6 32,0 13-32,0-7 0,6 1 0,-6-1 0,0 7 64,0-7-96,0 7 0,0 0 32,0-7 64,0 13-32,0-6-32,0-7-64,0 1 32,0-1 32,0 7 0,0-7 0,7 7 0,-7 0 0,0-1 64,6 14-32,-6-13-32,0-1 32,0 1-32,0-7-96,0 7 64,0-7 32,0 1 0,0 6-96,0-7 64,0 0 96,0 1 32,0 5-128,0-5 32,0 5 0,0 1 0,0-6 64,0 5 96,0-5-128,0 5-96,0-5 32,0-1 0,0 7-64,0-7 0,0 7 128,0 0 32,0-7-96,0 7 32,0 6 0,0-13 0,0 1 0,0-1 64,0 7-96,0-7-64,0 7 128,0-7 32,0 7 0,0 0-64,0-7-64,0 7 32,0-1 32,0 1 64,0 6-96,0-6 0,0-7 32,0 7 0,0-6 0,0 5 0,0 1 0,0-7 0,0 1 0,0 5 64,0-5-96,0-1 0,0 1 32,0-1 0,0 0 0,0 1 0,0 5 0,0-12 0,0 13 0,0-7 0,0 1 0,0-7 0,0 6 0,0 1 0,0-7 0,0 6 0,0-6 0,0 6 0,0-6 0,0 7 64,0-1-32,0-6-32,6 6-64,-6 1-32,0-1 128,0 0 32,0 1-96,0-1 32,0 1 0,0-1 64,0 0-96,0 1 0,0-1 32,0 0 64,0 1-96,0-1 0,0 1 32,0-1 0,0 0 0,0 1 64,0-1-96,0 0 0,-6 1 32,6-1 0,0 7 0,0-7 64,0 1-32,0-1-32,0 0 32,0 7 32,0-7-96,0 1 0,0-1-32,0 7-64,0-7 96,0 1 64,0-1 0,0-6 64,0 6-128,0 1-64,0-1 128,0 0 32,0 7 0,0-7-64,0 7-64,0-6-32,0 5 64,0 1 64,0-7 0,0 7-32,0 0 32,0-7 32,0 1-96,0 5 0,0-5 96,0-1 32,0 7-32,-6-7 32,6 1-64,0-1-96,-7 0 32,7 7 32,0-7 64,0 1-32,0-1 64,0 0-128,0 7 0,0-6 32,0-1 0,0 0 64,0 1-32,0-1-32,0 0-64,0 1 32,0-1 32,7 0 0,-7 1 0,0 6 64,0-7-96,0 7 0,0-7 32,6 7 0,-6-7-96,0 7 64,0 0 32,0-7 64,0 0 32,0 1 32,0-1-160,6 0 32,-6 7 64,0 0-192,7 0 96,-7-1 64,0 1-64,6-7 0,-6 7 96,0 0 32,6-7-32,-6 1-64,0-1 32,0-6-32,-6 13-96,6-13 64,0 6 96,-6 1 32,6-1-128,0 0-32,0 7 96,0-7 32,0 1-96,0 5-32,0-5 32,0 6 0,0-1 32,0-5 0,0-1 0,6 7 0,-6-7 0,-6 0 0,6 1 0,0-7 64,0 6-96,0 1 0,0-1 32,0 7 0,0-7 0,0 0 64,0 7-32,0-7-32,0 7-64,0-6 32,0 5 32,0-5 64,-7-1-32,7 0-32,0 1-64,0-1 32,0 1 32,0-1 64,0 0-96,0 1 0,0-1 32,0 7 64,0-7-96,0 7 0,0-7 32,0 7 64,0 0-32,0-7 64,0 0-128,0 1 0,0-1-32,0 7 0,0-7 64,0 1 0,0-1 0,0 7 0,0-7 0,0 0 0,0 1 0,0 5 0,0-5 0,0-1 64,0 1-32,0-1-32,0 0-64,0 7-32,-6-7 64,6 1 64,0 6 0,0-7-32,0 7 32,0-7 32,0 7-96,0 6-64,0-6 64,0-1 0,0 7 32,0-6 64,6-7-32,-6 7 64,0 0-128,0 0 0,0-7 32,0 7 0,0-7 0,0 7 64,0-7-96,0 1 0,0 5 32,0-5 0,0 5 0,0-5 64,0-1-96,0 7 0,0-7 32,0 1 64,0-1-96,0 7 0,0-7 32,0 7 64,0 0-96,7-7 0,-7 7 32,0-1 0,0 1 0,0-7 0,0 7 0,0-6 0,6-1 0,-6 7 0,0-7 0,0 0 0,0 1 0,0 5 0,6-5 0,-6 6 64,0-7-32,0 7 64,7-1-128,-7-5-64,0 6 64,6-7 64,-6 0-64,0 1 0,0-1 32,0 7 0,0-1 0,0-5 64,0 6-32,0-1-32,0 1-64,0 0 32,0-1 32,0 1 64,0 0-96,0-7 0,7 7 96,-7-13 32,0 13-32,0-1-128,0 1-32,0 0 64,0-7 64,0 7 64,0 0 32,6-7-160,-6 7 32,0-7 0,0 1 0,0-7-96,0 6 64,0 0 32,0 1 0,0-1 0,0 7 64,0-7-32,0 7-32,0 0-64,0-1 32,0 1 32,6 0 0,-6 0 0,0-7 64,0 7-32,0-1-32,0-5 32,0-1-32,0 0 0,0 7 0,0-6 0,0-1 0,0 7 0,0-7 64,0 0-32,0 7-32,0-6 32,0 5-32,0-5 0,0-1 0,-6 0-96,6 1 64,0-1 32,0 0 0,0 1 0,0-1 0,0 1 0,0-1 0,0 7 0,0-7 64,0 7-96,0-1 0,0 1 32,0 0 64,0-7-32,0 7-32,0-7-64,0 1 32,-6-1 32,6 0 64,0-6-32,0 7-32,0-1 32,0-6-32,0 13 0,0-7 0,0 1 0,0-1 0,0 0-96,0 1 64,0-1 32,0 1 64,0 5-32,0-5-32,0-1-64,0 0 32,-7 1 32,7-1 64,0-6-32,-6 6 64,6 1-128,0-1 0,-7 1 32,7-1 64,0 0-32,0 7-32,0-7-64,0 1 32,0-1-32,0 7 0,0-7 64,0 1 64,0-1-32,0 0-32,0-6 32,0 7-32,0-1 0,0-6 0,0 6 0,0 1 64,0-7-96,0 0 0,0 6-32,0-6-64,0 0 96,7 6 64,-7-6 0,0 7-32,0-7 32,6 0-32,-6 0 0,0 0 64,0 0-96,0 6 0,0-6 32,0 0 64,0 0-96,0 0 0,0 7 32,0-7 0,0 0 0,0 0 64,0 0-32,7 0-32,-1 0-64,-6-7 32,0 7 32,6 0 0,-6-6-96,7 6 64,-7-7 96,6 1 32,-6 6-128,0-6-32,6-1 32,-6-5 64,7 5-64,-7-5 0,0-1 32,6 0 64,-6 7-32,0-7-32,0 7 32,0-1-32,0 1 0,0 0 0,0-1 0,0-6 64,7 7-96,-7-7 0,0 7 32,0-7 0,-7-6 0,7 6 0,-6 7 0,6-7 64,0 7-96,0-7 0,-7 7 32,7-7 64,0 0-96,-6 1-64,6-7 128,0-1 32,0 1-96,-6 0 32,6 7 0,0-1 0,0-6 0,0 6 0,6 0 0,-6 1 0,0-1 0,6 0 0,-6 0 0,0 1 0,0-1 0,0-6 0,0 0 0,0 0 0,0-1 0,0 8 0,7-1 0,-7 0 64,0 1-96,0 5 0,0-6 32,0-6 0,0 7 0,0-7 64,0-1-96,0 8 0,0-1 32,0-6 0,0 6 0,0-6 64,0 6-96,-7 1 0,7-8 32,0 8 64,0-7-96,-6 6 0,6-6 32,0 6 64,-6-6-32,6 6-32,-7 1-64,7-8 32,0 8 32,0 5 64,0-5-96,-6-1 0,6 6 32,0-5 0,-6 5 0,6-5 0,0-7 0,0 6 64,0 0-96,0 7 0,0-7 32,6 0 0,-6 7 0,0-7 0,0 7 0,0-7 0,0 7 0,0-1 64,0 1-96,0 0 0,0-7 32,0 7 64,6-1-96,-6 1 0,0-1 32,0-5 0,0 5 0,0-5 0,0-1 0,0 6 64,0-5-96,0 5 0,-6-5 96,6 5 32,0-5-128,0 5 32,0-6 0,0 7 0,0-7 0,0 7 0,0-7-96,0 1 64,0 5 32,0-6 0,0 7 0,0 0 64,6-1-96,-6 1 0,0 0 32,0-1 0,0 7 0,0-6 0,0 6 0,0-6 0,0-1 0,0 1 0,0-7 0,0 7 64,0-7-32,0 7-32,0-1 32,0 1-32,0-1-96,0 1 64,7 0-1792,-7-7-863,0-6-2241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41.630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4978 319 1408,'0'-7'608,"0"7"-320,0 7 160,0-7 384,0 0-96,0 0 32,0 0 0,0 0 0,0 0 128,0 0 96,0 0-128,0 0-64,0-7-416,0 7-160,0 0-96,0 0 128,0 0 96,0-6-64,0 6 64,0 0-64,0 0 64,0 0 0,0 0 96,0 0-96,0 0 32,0 0-160,0-7-64,0 7 64,0 0 64,0 0 64,0 0 32,0 0 0,0 0-1,0 0-63,0 0-32,0 0-96,-6 0 32,6 0 0,0 7 96,0-7-96,0 0-64,0 6-64,0-6-96,0 7 32,0-7 32,0 0 32,0 6 96,0 0-32,0 1 0,0-7-32,0 6 0,0 0-64,0 1 32,0-1-64,0 7-32,0-7 32,0 1-32,0-1 64,-6 0 96,6 1 0,0-1 64,0 0-128,0 1-64,0-1 0,0 1-32,0-1 0,0 0 0,0 1 0,0-1 0,0 0 0,0 7 64,0-7 96,0 1 64,0-1-96,-7 1-32,7-1-32,0 0 32,0-6-128,0 7 0,0-1 32,0 0 0,0 1-96,0-1 64,0 0 32,0-6 0,0 7 0,0-1 64,0 1-32,0-1-32,0 0 32,0 1-32,0-7 0,0 6 0,0 0 0,0 7 0,0-7 0,0 1 64,0-1-96,0 1 0,0-1-32,0 7 0,0-13 64,0 12 64,0-5-32,0-1-32,0 1 32,0-1-32,0 7-96,0-7 64,0 0 32,7 7 64,-7-7-96,0 1 0,0-1 32,6 1 64,-6-1-32,0 7-32,0-7-64,0 7 32,0-7 32,0 0 0,0 1 0,0-1 64,0-6-32,0 7-32,0-1-64,0 0 32,0 1 32,0-1 64,0 0-96,0 7 0,0-7 32,0 1 64,0 6-32,0-1-32,0-5 32,0 5-32,0-5-96,0-1 64,0 1 32,0 5 0,0-5 0,0-1 0,0 7 0,0-7 64,0 0-32,0 7-32,0-6-64,0 5 32,0-5 32,0 5 64,0-5-32,0-1-32,0 0 32,0 1-32,0-1 0,0 1 64,0-7-96,0 6-64,0 0 64,0 1 64,0-1-64,0 0 0,0-6 32,0 13 0,0-7 0,0 1 64,0-1-32,-6 7-32,6-7 32,0 7-32,0-7 0,0 1 64,0-1-32,0 7-32,0-7-64,0 1 32,0-1 32,0 0 0,0 7 0,0-13 64,0 6-32,0 7-32,0-6-64,0-1 32,0 0 32,0-6 0,0 13 0,0-7 64,0 7-96,0-7 0,0 7 32,0-6 0,0-1 0,0 0 64,0 1-32,0-1-32,0 0-64,0 1 32,0 5 32,0 1 0,0-6 0,0 5 0,0-5 0,0 5 64,0 1-32,0-6-32,0-1 32,0 7-32,0-1-96,0-5 64,0-1 32,0 7 0,6 0 0,-6-1 0,0 1 0,0 0 64,0-7-96,0 7 0,0-7 32,6 1 64,-6-1-96,0 0 0,0 1 32,0-1 0,0 0 0,0 1 0,0-1 0,0 7 0,0-7 0,0 7 0,0-7 0,7 7 64,-7 0-96,0-7 0,0 7 32,0-7 0,0 1 0,0 5 0,0-5 0,0-1 0,0 0 0,0 1 64,0-1-96,0 1-64,0 5 64,0-5 0,0-1 32,0 7 0,0-7 0,0 7 0,0-7 0,0 1 64,0-1-96,0 7 0,0-7 32,0 7 0,0-7 0,0 0 64,0 1-32,0 6-32,0-1 32,0 1-32,0-7-96,0 7 64,0 0 32,0-7 64,0 1-32,0 5-32,0-5-64,0-1 32,0 0 32,0 7 0,0-6 0,0-1 0,0 0 0,0 7 64,0 0-32,0-7-32,0 7 32,0 0 32,0-7-96,0 7 0,0-7 32,0 7 0,0-7-96,-7 7 64,7-7 32,0 7 0,0 0 0,0-1 0,0 8 0,-6-8 0,6-5 0,0 5 0,0 1-96,0-7 64,0 7 32,0 0 64,0 0-32,0-1 64,0 7-128,0-12 0,0 6 32,0-7 0,0 7 0,-6-7 64,6 0-32,0 7-32,0-7-64,0 1 32,0-1 32,0 7 0,0-7 0,0 7 0,0 0 0,0 0 0,0 6-96,0-7 64,0 1 96,0 0 32,0 0-128,0-1 32,0 1 0,0 6 64,0-6-96,0 0 0,0-1 96,0 1 32,0-7-128,0 7-32,0 0 32,0 0 0,0-7 32,0 13 0,0-6 0,0 6 0,0-6 0,0-1 0,0 1 0,0 6 0,0-6 0,0 6 0,0 0 0,0-6 64,0 0-96,0-1 0,0 1 32,0 0 64,0-7-96,0 13 0,0-12 32,0 12 64,0-7-96,0 1 0,0 6 32,0-6 0,0 0 0,0 6 0,0-6 0,0-1 64,0 1-96,0 0 0,0-1 32,0 8 64,0-8-96,0 1 0,0-7 32,0 7 0,0-6 0,0 5 0,0-5 0,-7 5 0,7-5 0,0 5 64,0-5-96,0 6 0,0-1 32,0 1 64,0 0-96,0-1 0,0 14 32,0-13 64,0-7-96,0 7 0,0 12 32,0-12 0,0-7 0,0 7 0,0 0 0,0 0 0,0-7 0,0 0 0,0 1 0,0 5 0,0-5 0,0 5 64,0 1-32,0 0-32,0-7 32,0 7-32,0-7-96,0 1 64,0 5 32,0-5 0,0 6 0,7-1 0,-7-5 0,0 12 0,0-13 0,6 13 64,-6 0-32,0 7-32,0-7-64,6-6 32,-6-1 32,0-5 0,0 5 0,7-5 0,-7-1 0,0 1 64,0-1-32,0 7-32,6-1-64,-6 1 32,0 0 32,7 0 0,-7-1 0,0 1 0,0 0 0,6-1 0,-6 1 0,0 0 0,0 0 0,0-1 64,0 1-96,0-6 0,0 5 32,6 1 0,-6-7 0,0 7 0,0-7 0,0 1 0,0-1 0,0 1 64,0-1-96,0 0 0,0-6 32,0 13 64,0-13-32,0 13-32,0-7 32,7 0-32,-7 1 0,0 6 0,0-7 0,0 7 0,0-7 0,0 7 0,0-7 0,0 0 64,0 1-96,0 6 0,0-13 32,0 12 0,6-12 0,-6 7 64,0-1-96,0 7 0,0-7 32,0 1 0,0-1 0,0 7 0,0-7-96,0 0 64,0 7 32,0-7 64,0 1-32,0 6-32,0-7 32,0 0 32,0 1-96,0-1 0,0 0 32,6 1 0,-6-1 0,0 7 64,0-7-96,0 7 0,0 0 32,0-1 0,-6-5 64,6 5 32,0-5-128,0 6-32,0-7 224,0 7 128,0-1 0,0-5 64,0 6-192,0-7-96,0 7-32,-6-7 32,6 7-96,0-1 0,0-5 32,0 6 64,0-7-32,0 7-32,0-7 32,0 7-32,-7-1 0,7 1 0,0 0 0,0 0 0,-6-1 0,6 1 0,0 0-96,0 0 64,0-1 32,0-5 64,0-1-32,0 0 64,0 7-64,-6-6-96,6-1 32,0 0 32,0 7 64,0-7-32,0 1-32,0-1 32,6 0-32,-6 1 0,0-1 0,0 1-96,0-1 64,0 0 96,0 1-96,6-1 0,-6-6 32,0 6 0,0 1 0,0-7 0,7 6 0,-7 0 64,0 1-32,6-1-32,-6 1-64,0 5 32,6-5 32,-6 5 0,0 1 0,7 0 0,-7 0 0,0-1 64,0 1-96,0-7 0,0 7 32,0 0 0,0 0 0,0-7 64,0 7-32,0-1-32,0-5 32,0 6-32,-7-1 0,7 1 0,0 0 0,-6-1 0,6 8 0,-6-1 0,6 0 0,-7 0 0,7 0 0,0 0 0,-6-6 0,6 6 0,-6-6 0,6-1 64,-7 1-32,1 0-32,6-7 32,-7 7-32,7-7-96,0 7 64,0 0 32,0-7 0,0 7 0,7 0 64,-7-1-96,6 1 0,1 6-32,-1-6 0,0 0-512,-6 0-160,7-13-3520,-1-7-1503,13-6 959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9.71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E1144D86-C401-4252-B2F9-DE351C3A4642}" emma:medium="tactile" emma:mode="ink">
          <msink:context xmlns:msink="http://schemas.microsoft.com/ink/2010/main" type="writingRegion" rotatedBoundingBox="18968,2572 19083,2572 19083,2687 18968,2687"/>
        </emma:interpretation>
      </emma:emma>
    </inkml:annotationXML>
    <inkml:traceGroup>
      <inkml:annotationXML>
        <emma:emma xmlns:emma="http://www.w3.org/2003/04/emma" version="1.0">
          <emma:interpretation id="{D8B51E7F-8CE0-40A7-965B-A6CDADA53779}" emma:medium="tactile" emma:mode="ink">
            <msink:context xmlns:msink="http://schemas.microsoft.com/ink/2010/main" type="paragraph" rotatedBoundingBox="18968,2572 19083,2572 19083,2687 18968,2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CDA975-7AFE-4ED6-9C79-9429A849CC4C}" emma:medium="tactile" emma:mode="ink">
              <msink:context xmlns:msink="http://schemas.microsoft.com/ink/2010/main" type="line" rotatedBoundingBox="18968,2572 19083,2572 19083,2687 18968,2687"/>
            </emma:interpretation>
          </emma:emma>
        </inkml:annotationXML>
        <inkml:traceGroup>
          <inkml:annotationXML>
            <emma:emma xmlns:emma="http://www.w3.org/2003/04/emma" version="1.0">
              <emma:interpretation id="{916C249C-9C17-4B0D-9B53-13325F177E1C}" emma:medium="tactile" emma:mode="ink">
                <msink:context xmlns:msink="http://schemas.microsoft.com/ink/2010/main" type="inkWord" rotatedBoundingBox="18968,2572 19083,2572 19083,2687 18968,2687">
                  <msink:destinationLink direction="to" ref="{3964F866-E8A1-4218-9EAD-9576B2D3BD76}"/>
                  <msink:destinationLink direction="from" ref="{3964F866-E8A1-4218-9EAD-9576B2D3BD76}"/>
                  <msink:destinationLink direction="to" ref="{9847E24E-268F-4D27-A3D2-F3018E2DDAC2}"/>
                  <msink:destinationLink direction="from" ref="{9847E24E-268F-4D27-A3D2-F3018E2DDAC2}"/>
                </msink:context>
              </emma:interpretation>
              <emma:one-of disjunction-type="recognition" id="oneOf0">
                <emma:interpretation id="interp0" emma:lang="de-CH" emma:confidence="0">
                  <emma:literal>.</emma:literal>
                </emma:interpretation>
                <emma:interpretation id="interp1" emma:lang="de-CH" emma:confidence="0">
                  <emma:literal>°</emma:literal>
                </emma:interpretation>
                <emma:interpretation id="interp2" emma:lang="de-CH" emma:confidence="0">
                  <emma:literal>@</emma:literal>
                </emma:interpretation>
                <emma:interpretation id="interp3" emma:lang="de-CH" emma:confidence="0">
                  <emma:literal>a</emma:literal>
                </emma:interpretation>
                <emma:interpretation id="interp4" emma:lang="de-CH" emma:confidence="0">
                  <emma:literal>8</emma:literal>
                </emma:interpretation>
              </emma:one-of>
            </emma:emma>
          </inkml:annotationXML>
          <inkml:trace contextRef="#ctx0" brushRef="#br0">13809 4308 5120,'0'-11'2016,"-10"11"-1088,10 0-160,-11-10 704,11 10-192,0-11 0,-10 11-384,10 0-160,-11 0-416,11 0 0,-10 11 32,0-1-64,10-10 64,-11 11-256,11-1-64,0 1 32,0-11 32,0 10-128,0-10 32,11 0 63,-1 0 33,0 0-32,1-10 32,-11 10 224,10-11 96,1 1 64,-11-1-32,10 1-32,-10-1-160,0 1 0,0 10-160,0-11 0,-10 11-32,10 0 32,-11 0-128,11 11-64,-10-1 64,10 11 64,-11-10-64,11-1 0,0 1 32,0-1 0,0 1 0,0-1 0,11 0 0,-11-10 0,10 0 64,1 0 32,-11 0-32,10-10 32,1 10 64,-11-10 128,10-1 64,-10 1 96,0-1-96,0 1 32,-10-1-224,10 1-32,-11-1-64,11 1 32,-10 10-128,10-11 0,-11 11 32,1 0 0,10 11-96,-11-11 0,11 10 64,-10 1 64,10-1-64,0 1 0,0-1-32,0 1 0,0-1 64,0 1 64,10-1-32,1-10-32,-11 0 32,10 0-32,1 0 0,-1-10 0,1 10 0,-11-11 0,10 1 0,-10-1 64,0-10-32,-10 11 64,10-1-128,-11 11 0,1-10 32,10-1 64,-11 11-96,1 11-64,-1-11-32,1 10 96,0 1 0,-1-1 32,11-10 0,-10 11 64,10-1-96,-11 1-64,11-11-512,0 10-224,0-10-2048,0 11-927,0-11-929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20:44.943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4999 5514 3840,'0'0'1472,"0"0"-768,0 6 32,0-6 672,0 0 64,0 0 160,0 6-416,0-6-160,0 6-608,0 1 64,0-1 128,0 1-64,6-1 32,-6 6-129,0-5-31,0 0-128,0 11-32,6-11-32,-6 12 64,0-7-224,0 8-64,0-8-32,0 2 0,0-2 64,7 7 96,-7 0-64,0-6-64,0 6-96,0-6 32,0 0 32,0-1 64,0 8-32,-7-8-32,7 1 32,0 0 32,0-1-96,0 8 0,-6-8 32,6 1 0,0-7 0,0 7 64,0-1-96,0-5 0,0 0 32,0 5 0,0-6 0,0 1 64,0-1-32,0 1-32,0-1-64,0 0 32,0 7-32,0-6 0,0-1 128,0 6 32,-6-5-32,6 6-64,0-7-64,0 0 32,-7 7 32,7-6 64,0-1-32,0 0-32,0 0 32,0-6 32,0 7-32,0-1-32,0-6 32,0 7-32,0-7 0,-6 0 0,6 0 0,0 6 64,0-6-96,0 0 0,0 6-32,-7-6 0,7 0 64,0-6 64,0 6-32,0 0 64,0-6-64,0-1-32,0 1 32,0-7-32,0 1 0,0-2 64,0 2-96,7-7-64,-7 6 128,0-6 32,0 6 0,0-6-64,0 0 32,-7 0 32,7 6-96,0 1-64,-6-1 128,6-6 32,0 6 0,0 0-64,0 1 32,0-8 32,0 8-96,-6-1 0,6 0 32,0 7 64,0-7-32,0 7 64,-7-1-64,7 1 64,0 6-128,0 0 0,-6 0-128,6 0 32,0 6 64,-6 1 96,6 6 0,0-1-32,0-6-64,-7 8 32,7-2 32,0 1 64,0 0-32,0-1-32,0 1 32,0 0-32,0-1 0,0-5 64,0-1-96,0 1-64,0 5 128,0-12 32,0 0 0,0 0-64,0 0 32,0-6-32,0 0 0,0-1 64,0 1-96,0-7 0,0 7 32,0-14 64,0 14-32,0-13-32,0 6 32,7-5-32,-7-2 0,0 1 0,0 0-96,6-7 64,-6 8 160,0-2 160,0 2-160,0-8 0,0 6-64,0-5-64,0 6 32,0-7 32,0 1-32,0 6 64,0-7-64,0 8-32,0-8 32,0 7 32,0 0-32,0-7-32,0 8-64,0-8 32,0 0 160,0 1 160,0 6-96,0-7-32,0 8-64,0-8-96,0 6 32,0-4 32,0 4 96,6-12 64,-6 13-32,0-6 32,0-1-64,0 7 0,7 0-96,-7-7 32,0 8-64,6-2-32,-6 2 32,0-8-32,0 13 64,6-6 32,-6 0-128,7 0 32,-7 6-64,0-6 0,6 7 64,-6-8 64,7 8-32,-7-8-32,0 8 32,6 6-32,-6-8 0,6 2 0,-6-1 0,0 0 0,0 1 0,7-1 64,-7 0-32,0 1-32,6-2-64,-6 2 32,0-1 32,6 0 64,-6 7-32,0-13-32,0 6 32,0 1-32,0-8 0,0 8 0,0-1 0,0 0 0,0 1 0,0-1 0,0 0-96,0 1 64,0-2 32,0 2 64,0-1-32,0 0-32,0 1 32,0-1-32,0 6 0,0-5 0,0 6 0,0-7 0,0 6 0,0-5 0,0 6 0,0-8 64,0 2-96,0 6 0,0-8 32,0 2 0,0 6 0,0-7 0,0 6 0,0-5 0,0 6 0,0-1 0,0 0 0,0-5 0,0 0 0,0 12 64,0-7-32,0-6-32,0 7 32,0 0-32,0 6 0,0-14 0,0 8 64,0 0 32,0-7 32,0 0 0,0 7-64,0-6-64,0-2 32,0 2-32,0 6-96,0-7 64,0 6 32,0-5 64,0-1-32,0 0 64,0 1-128,0-1 0,0 6 96,0-5 96,0 6-64,-6-8-64,6 14 0,0-6-32,0 0-96,-6 0 64,6 6 32,0-7 64,-7 1-32,7-1 64,0 1-128,0 6 0,0-6-32,-6 0 0,6-1 128,0 0 32,0 1-128,0 6 32,0-6 0,0 0 0,0-7 0,0 6 0,0 1 0,0 0 0,0 0-96,0-1 0,0 0-1216,0 1-544,0 0-3295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7:08.59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478E93AE-76C4-4614-BE94-61BE5218D3FA}" emma:medium="tactile" emma:mode="ink">
          <msink:context xmlns:msink="http://schemas.microsoft.com/ink/2010/main" type="inkDrawing" rotatedBoundingBox="19101,7058 19160,5532 19529,5547 19470,7072" semanticType="callout" shapeName="Other">
            <msink:sourceLink direction="to" ref="{6E70A474-6C82-4300-BCEB-8829644C5C8D}"/>
            <msink:sourceLink direction="from" ref="{6E70A474-6C82-4300-BCEB-8829644C5C8D}"/>
          </msink:context>
        </emma:interpretation>
      </emma:emma>
    </inkml:annotationXML>
    <inkml:trace contextRef="#ctx0" brushRef="#br0">13809 4370 5760,'0'-10'2176,"0"10"-1152,0-11-416,0 11 736,0 0-192,0 0-32,-10 0-352,10 0-64,0 0-416,0 0-160,0 11-96,0-11 160,0 10 128,0 0-96,0 11 32,0-10 127,0-1 129,0 11-192,0 0-96,-11 0 128,11 10 96,0 1-320,0 9-32,0-9-96,-10 20 64,10-21-96,0 11 0,0-10 96,0-1 32,0 0-128,0-10 32,0 11 64,0-1 32,0-10-32,0 10-64,0-10 32,0 0 32,-11 10-96,11-10 0,0 11 32,0-11 0,0-1 0,0 12 0,0-11 0,0 0 0,0 0 0,0-1 0,0 1 0,0 0 0,0-10 0,0 10 64,0-11-32,0 11-32,0 0 32,0-11-32,0 11 0,0 11 0,0-12-96,0 1 64,0-10 32,0 10 0,0 0 352,0 0 224,0-11-288,0 11-160,0 0-64,0-11 0,0 11-32,0 0 64,0-10-128,0-1 0,0 0 32,0 1 64,0-1-32,0 1-32,0-1 32,0-10-32,0 11 0,0-11 64,0 0-96,0 0 0,0 10 32,0-10 64,0 0-32,0 0 64,0 0-128,0 11 0,0-11 96,0 10-96,0-10 0,0 0 32,0 0 64,0 0-96,0 11 0,0-11 32,-10 0 0,10 0 0,0 0 0,0 0 0,0 10 64,0-10-32,0 0-32,0 0 32,-10 0-32,10 10 0,0-10 0,0 0 0,0 0 0,0 0-96,0 11 0,0-11 128,0 0 32,0 0-96,0 0 32,0 0 0,0 0 0,0 10-96,0-10 64,0 0 32,0 0 64,0 0-32,0 0-32,0 0 32,0 0-32,0 0 64,0 0 32,0 0-128,0 0-32,0 0-64,0 0 96,0 0 64,0 11 128,0-11-128,0 0-96,0 0 96,0 0 96,0 0-96,0 10-96,0-10 96,-11 0 96,11 0-32,0 0 0,0-10 160,0 10 160,-10 0-224,-1-11-96,11 11 0,-10-10 64,-1 10-64,11-11-64,-10 11 0,-1-10 32,1 0-32,-1-1-32,1 1-64,0-1 32,10 11 32,-11-10 64,1-1-32,10 11-32,0-10-64,-11 10 32,11-11-32,0 11 0,0 0 0,0 0-64,0 0 0,0 0 96,11 11 0,-1-11 32,1 10-96,-1 1 64,0-1-32,11-10 0,-10 11 64,-1-1 64,1 1-32,-1-1-32,1 0 32,-1 1 32,-10-1-32,11 1-32,-1-1 32,-10 1-32,10-1 0,-10-10 64,0 0 32,0 0 32,11 0-64,-11-10-64,10-1 288,1 1 128,-1-1-128,-10 1-32,21-1-128,-10 1-32,-1-11-32,0 0-64,11 11 32,-10-11-32,-1 0 0,11 0 0,-10-10-704,-1-1-256,11 1-2400,-11 0-1023,-10-22-833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19.404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608BCAA1-7D45-4BB3-8392-A77297ABA0FC}" emma:medium="tactile" emma:mode="ink">
          <msink:context xmlns:msink="http://schemas.microsoft.com/ink/2010/main" type="inkDrawing" rotatedBoundingBox="11246,9881 12059,9875 12059,9920 11247,9926" shapeName="Other"/>
        </emma:interpretation>
      </emma:emma>
    </inkml:annotationXML>
    <inkml:trace contextRef="#ctx0" brushRef="#br0">11496 12814 8960,'-23'0'3424,"23"0"-1856,0 0-704,0 0 1023,0 0-351,0 0-128,0 0-576,0 0-256,8 0-352,-1-8 256,15 8 160,1 0 96,7-7 32,-1 7-64,24-8 32,21 1-128,1 7-64,-8-8-224,-30 16-64,0-8-64,15 0 32,15 7-192,-15 1-96,1-8-128,-24 7 32,-6 1-480,-1-8-128,-7 0-896,0 0-288,0-15-1440,-8 0-639,-7 0-1025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7:06:19.732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0335DCEC-9E4A-4E46-AEAB-FA36C581D5F4}" emma:medium="tactile" emma:mode="ink">
          <msink:context xmlns:msink="http://schemas.microsoft.com/ink/2010/main" type="inkDrawing" rotatedBoundingBox="11982,9670 12191,9951 11976,10111 11767,9830" shapeName="Other"/>
        </emma:interpretation>
      </emma:emma>
    </inkml:annotationXML>
    <inkml:trace contextRef="#ctx0" brushRef="#br0">12105 12657 8064,'-15'0'2976,"15"0"-1600,-7 0-480,7 0 1024,0 0-417,0 0-159,0 0-512,0 0-96,15 7-448,7-7 32,8 8 32,0-1-192,0 0-96,-1 1-32,1 7-32,0-8 128,0 9 160,-15 6-32,7 0 96,-14-7 0,-1 8 32,0-9-64,-14 1 32,7 0-128,-15 0 32,8 0-96,-16-1 64,1 2-128,-8-2-64,8 2-640,-1-2-320,1-6-1152,0-1-448,14 0-3103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9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7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0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5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5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0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9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7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D34CB-3260-5D44-8DF7-E62E1C4541E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38F18-A5BB-DD47-8229-7082206A14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image" Target="../media/image2.jpg"/><Relationship Id="rId21" Type="http://schemas.openxmlformats.org/officeDocument/2006/relationships/customXml" Target="../ink/ink8.xml"/><Relationship Id="rId7" Type="http://schemas.openxmlformats.org/officeDocument/2006/relationships/image" Target="../media/image6.jpg"/><Relationship Id="rId12" Type="http://schemas.openxmlformats.org/officeDocument/2006/relationships/image" Target="../media/image8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customXml" Target="../ink/ink3.xml"/><Relationship Id="rId24" Type="http://schemas.openxmlformats.org/officeDocument/2006/relationships/image" Target="../media/image14.png"/><Relationship Id="rId5" Type="http://schemas.openxmlformats.org/officeDocument/2006/relationships/image" Target="../media/image4.jp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customXml" Target="../ink/ink7.xml"/><Relationship Id="rId4" Type="http://schemas.openxmlformats.org/officeDocument/2006/relationships/image" Target="../media/image3.jpg"/><Relationship Id="rId9" Type="http://schemas.openxmlformats.org/officeDocument/2006/relationships/customXml" Target="../ink/ink2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1.xml"/><Relationship Id="rId3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8.png"/><Relationship Id="rId18" Type="http://schemas.openxmlformats.org/officeDocument/2006/relationships/customXml" Target="../ink/ink19.xml"/><Relationship Id="rId26" Type="http://schemas.openxmlformats.org/officeDocument/2006/relationships/customXml" Target="../ink/ink22.xml"/><Relationship Id="rId39" Type="http://schemas.openxmlformats.org/officeDocument/2006/relationships/image" Target="../media/image28.png"/><Relationship Id="rId3" Type="http://schemas.openxmlformats.org/officeDocument/2006/relationships/image" Target="../media/image3.jpg"/><Relationship Id="rId21" Type="http://schemas.openxmlformats.org/officeDocument/2006/relationships/image" Target="../media/image16.png"/><Relationship Id="rId34" Type="http://schemas.openxmlformats.org/officeDocument/2006/relationships/customXml" Target="../ink/ink26.xml"/><Relationship Id="rId7" Type="http://schemas.openxmlformats.org/officeDocument/2006/relationships/customXml" Target="../ink/ink13.xml"/><Relationship Id="rId12" Type="http://schemas.openxmlformats.org/officeDocument/2006/relationships/customXml" Target="../ink/ink16.xml"/><Relationship Id="rId17" Type="http://schemas.openxmlformats.org/officeDocument/2006/relationships/image" Target="../media/image12.png"/><Relationship Id="rId25" Type="http://schemas.openxmlformats.org/officeDocument/2006/relationships/image" Target="../media/image21.jpg"/><Relationship Id="rId33" Type="http://schemas.openxmlformats.org/officeDocument/2006/relationships/image" Target="../media/image25.png"/><Relationship Id="rId38" Type="http://schemas.openxmlformats.org/officeDocument/2006/relationships/customXml" Target="../ink/ink28.xml"/><Relationship Id="rId2" Type="http://schemas.openxmlformats.org/officeDocument/2006/relationships/image" Target="../media/image1.jpg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29" Type="http://schemas.openxmlformats.org/officeDocument/2006/relationships/image" Target="../media/image23.png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9.png"/><Relationship Id="rId24" Type="http://schemas.openxmlformats.org/officeDocument/2006/relationships/image" Target="../media/image20.jpg"/><Relationship Id="rId32" Type="http://schemas.openxmlformats.org/officeDocument/2006/relationships/customXml" Target="../ink/ink25.xml"/><Relationship Id="rId37" Type="http://schemas.openxmlformats.org/officeDocument/2006/relationships/image" Target="../media/image27.png"/><Relationship Id="rId40" Type="http://schemas.openxmlformats.org/officeDocument/2006/relationships/customXml" Target="../ink/ink29.xml"/><Relationship Id="rId5" Type="http://schemas.openxmlformats.org/officeDocument/2006/relationships/image" Target="../media/image5.jp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customXml" Target="../ink/ink23.xml"/><Relationship Id="rId36" Type="http://schemas.openxmlformats.org/officeDocument/2006/relationships/customXml" Target="../ink/ink27.xml"/><Relationship Id="rId10" Type="http://schemas.openxmlformats.org/officeDocument/2006/relationships/customXml" Target="../ink/ink15.xml"/><Relationship Id="rId19" Type="http://schemas.openxmlformats.org/officeDocument/2006/relationships/image" Target="../media/image15.png"/><Relationship Id="rId31" Type="http://schemas.openxmlformats.org/officeDocument/2006/relationships/image" Target="../media/image24.pn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22.png"/><Relationship Id="rId30" Type="http://schemas.openxmlformats.org/officeDocument/2006/relationships/customXml" Target="../ink/ink24.xml"/><Relationship Id="rId35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.xml"/><Relationship Id="rId18" Type="http://schemas.openxmlformats.org/officeDocument/2006/relationships/image" Target="../media/image21.jpg"/><Relationship Id="rId26" Type="http://schemas.openxmlformats.org/officeDocument/2006/relationships/image" Target="../media/image25.png"/><Relationship Id="rId39" Type="http://schemas.openxmlformats.org/officeDocument/2006/relationships/image" Target="../media/image35.png"/><Relationship Id="rId21" Type="http://schemas.openxmlformats.org/officeDocument/2006/relationships/customXml" Target="../ink/ink38.xml"/><Relationship Id="rId34" Type="http://schemas.openxmlformats.org/officeDocument/2006/relationships/customXml" Target="../ink/ink43.xml"/><Relationship Id="rId42" Type="http://schemas.openxmlformats.org/officeDocument/2006/relationships/customXml" Target="../ink/ink47.xml"/><Relationship Id="rId47" Type="http://schemas.openxmlformats.org/officeDocument/2006/relationships/image" Target="../media/image39.png"/><Relationship Id="rId50" Type="http://schemas.openxmlformats.org/officeDocument/2006/relationships/customXml" Target="../ink/ink51.xml"/><Relationship Id="rId55" Type="http://schemas.openxmlformats.org/officeDocument/2006/relationships/image" Target="../media/image43.png"/><Relationship Id="rId63" Type="http://schemas.openxmlformats.org/officeDocument/2006/relationships/image" Target="../media/image47.png"/><Relationship Id="rId68" Type="http://schemas.openxmlformats.org/officeDocument/2006/relationships/customXml" Target="../ink/ink60.xml"/><Relationship Id="rId7" Type="http://schemas.openxmlformats.org/officeDocument/2006/relationships/customXml" Target="../ink/ink32.xml"/><Relationship Id="rId71" Type="http://schemas.openxmlformats.org/officeDocument/2006/relationships/image" Target="../media/image50.png"/><Relationship Id="rId2" Type="http://schemas.openxmlformats.org/officeDocument/2006/relationships/image" Target="../media/image1.jpg"/><Relationship Id="rId16" Type="http://schemas.openxmlformats.org/officeDocument/2006/relationships/image" Target="../media/image19.png"/><Relationship Id="rId29" Type="http://schemas.openxmlformats.org/officeDocument/2006/relationships/customXml" Target="../ink/ink42.xml"/><Relationship Id="rId11" Type="http://schemas.openxmlformats.org/officeDocument/2006/relationships/customXml" Target="../ink/ink34.xml"/><Relationship Id="rId24" Type="http://schemas.openxmlformats.org/officeDocument/2006/relationships/image" Target="../media/image24.png"/><Relationship Id="rId32" Type="http://schemas.openxmlformats.org/officeDocument/2006/relationships/image" Target="../media/image31.jpg"/><Relationship Id="rId37" Type="http://schemas.openxmlformats.org/officeDocument/2006/relationships/image" Target="../media/image34.png"/><Relationship Id="rId40" Type="http://schemas.openxmlformats.org/officeDocument/2006/relationships/customXml" Target="../ink/ink46.xml"/><Relationship Id="rId45" Type="http://schemas.openxmlformats.org/officeDocument/2006/relationships/image" Target="../media/image38.png"/><Relationship Id="rId53" Type="http://schemas.openxmlformats.org/officeDocument/2006/relationships/image" Target="../media/image42.png"/><Relationship Id="rId58" Type="http://schemas.openxmlformats.org/officeDocument/2006/relationships/customXml" Target="../ink/ink55.xml"/><Relationship Id="rId66" Type="http://schemas.openxmlformats.org/officeDocument/2006/relationships/customXml" Target="../ink/ink59.xml"/><Relationship Id="rId74" Type="http://schemas.openxmlformats.org/officeDocument/2006/relationships/customXml" Target="../ink/ink63.xml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23" Type="http://schemas.openxmlformats.org/officeDocument/2006/relationships/customXml" Target="../ink/ink39.xml"/><Relationship Id="rId28" Type="http://schemas.openxmlformats.org/officeDocument/2006/relationships/image" Target="../media/image26.png"/><Relationship Id="rId36" Type="http://schemas.openxmlformats.org/officeDocument/2006/relationships/customXml" Target="../ink/ink44.xml"/><Relationship Id="rId49" Type="http://schemas.openxmlformats.org/officeDocument/2006/relationships/image" Target="../media/image40.png"/><Relationship Id="rId57" Type="http://schemas.openxmlformats.org/officeDocument/2006/relationships/image" Target="../media/image44.png"/><Relationship Id="rId61" Type="http://schemas.openxmlformats.org/officeDocument/2006/relationships/image" Target="../media/image46.png"/><Relationship Id="rId10" Type="http://schemas.openxmlformats.org/officeDocument/2006/relationships/image" Target="../media/image18.png"/><Relationship Id="rId19" Type="http://schemas.openxmlformats.org/officeDocument/2006/relationships/customXml" Target="../ink/ink37.xml"/><Relationship Id="rId31" Type="http://schemas.openxmlformats.org/officeDocument/2006/relationships/image" Target="../media/image30.jpg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48.png"/><Relationship Id="rId73" Type="http://schemas.openxmlformats.org/officeDocument/2006/relationships/image" Target="../media/image15.png"/><Relationship Id="rId4" Type="http://schemas.openxmlformats.org/officeDocument/2006/relationships/customXml" Target="../ink/ink30.xml"/><Relationship Id="rId9" Type="http://schemas.openxmlformats.org/officeDocument/2006/relationships/customXml" Target="../ink/ink33.xml"/><Relationship Id="rId14" Type="http://schemas.openxmlformats.org/officeDocument/2006/relationships/image" Target="../media/image12.png"/><Relationship Id="rId22" Type="http://schemas.openxmlformats.org/officeDocument/2006/relationships/image" Target="../media/image23.png"/><Relationship Id="rId27" Type="http://schemas.openxmlformats.org/officeDocument/2006/relationships/customXml" Target="../ink/ink41.xml"/><Relationship Id="rId30" Type="http://schemas.openxmlformats.org/officeDocument/2006/relationships/image" Target="../media/image27.png"/><Relationship Id="rId35" Type="http://schemas.openxmlformats.org/officeDocument/2006/relationships/image" Target="../media/image33.png"/><Relationship Id="rId43" Type="http://schemas.openxmlformats.org/officeDocument/2006/relationships/image" Target="../media/image37.png"/><Relationship Id="rId48" Type="http://schemas.openxmlformats.org/officeDocument/2006/relationships/customXml" Target="../ink/ink50.xml"/><Relationship Id="rId56" Type="http://schemas.openxmlformats.org/officeDocument/2006/relationships/customXml" Target="../ink/ink54.xml"/><Relationship Id="rId64" Type="http://schemas.openxmlformats.org/officeDocument/2006/relationships/customXml" Target="../ink/ink58.xml"/><Relationship Id="rId69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41.png"/><Relationship Id="rId72" Type="http://schemas.openxmlformats.org/officeDocument/2006/relationships/customXml" Target="../ink/ink62.xml"/><Relationship Id="rId3" Type="http://schemas.openxmlformats.org/officeDocument/2006/relationships/image" Target="../media/image4.jpg"/><Relationship Id="rId12" Type="http://schemas.openxmlformats.org/officeDocument/2006/relationships/image" Target="../media/image11.png"/><Relationship Id="rId17" Type="http://schemas.openxmlformats.org/officeDocument/2006/relationships/image" Target="../media/image20.jpg"/><Relationship Id="rId25" Type="http://schemas.openxmlformats.org/officeDocument/2006/relationships/customXml" Target="../ink/ink40.xml"/><Relationship Id="rId33" Type="http://schemas.openxmlformats.org/officeDocument/2006/relationships/image" Target="../media/image32.jpg"/><Relationship Id="rId38" Type="http://schemas.openxmlformats.org/officeDocument/2006/relationships/customXml" Target="../ink/ink45.xml"/><Relationship Id="rId46" Type="http://schemas.openxmlformats.org/officeDocument/2006/relationships/customXml" Target="../ink/ink49.xml"/><Relationship Id="rId59" Type="http://schemas.openxmlformats.org/officeDocument/2006/relationships/image" Target="../media/image45.png"/><Relationship Id="rId67" Type="http://schemas.openxmlformats.org/officeDocument/2006/relationships/image" Target="../media/image16.png"/><Relationship Id="rId20" Type="http://schemas.openxmlformats.org/officeDocument/2006/relationships/image" Target="../media/image22.png"/><Relationship Id="rId41" Type="http://schemas.openxmlformats.org/officeDocument/2006/relationships/image" Target="../media/image36.png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Thinking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0369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Scope</a:t>
            </a:r>
          </a:p>
          <a:p>
            <a:pPr lvl="1"/>
            <a:r>
              <a:rPr lang="en-US" dirty="0"/>
              <a:t>List appointments</a:t>
            </a:r>
          </a:p>
          <a:p>
            <a:pPr lvl="1"/>
            <a:r>
              <a:rPr lang="en-US" dirty="0"/>
              <a:t>Present information about the patient</a:t>
            </a:r>
          </a:p>
          <a:p>
            <a:pPr lvl="1"/>
            <a:r>
              <a:rPr lang="en-US" dirty="0"/>
              <a:t>Log what happened</a:t>
            </a:r>
          </a:p>
          <a:p>
            <a:r>
              <a:rPr lang="en-US" dirty="0"/>
              <a:t>Out of scope</a:t>
            </a:r>
          </a:p>
          <a:p>
            <a:pPr lvl="1"/>
            <a:r>
              <a:rPr lang="en-US" dirty="0"/>
              <a:t>No full health record</a:t>
            </a:r>
          </a:p>
          <a:p>
            <a:pPr lvl="1"/>
            <a:r>
              <a:rPr lang="en-US" dirty="0"/>
              <a:t>No support for not Alzheimer patients</a:t>
            </a:r>
          </a:p>
        </p:txBody>
      </p:sp>
    </p:spTree>
    <p:extLst>
      <p:ext uri="{BB962C8B-B14F-4D97-AF65-F5344CB8AC3E}">
        <p14:creationId xmlns:p14="http://schemas.microsoft.com/office/powerpoint/2010/main" val="109345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  <a:p>
            <a:pPr lvl="1"/>
            <a:r>
              <a:rPr lang="en-US" dirty="0"/>
              <a:t>Health visitor  (basic education)</a:t>
            </a:r>
          </a:p>
          <a:p>
            <a:pPr lvl="1"/>
            <a:r>
              <a:rPr lang="en-US" dirty="0"/>
              <a:t>Health visitor (higher education)</a:t>
            </a:r>
          </a:p>
          <a:p>
            <a:pPr lvl="1"/>
            <a:r>
              <a:rPr lang="en-US" dirty="0"/>
              <a:t>Team leader</a:t>
            </a:r>
          </a:p>
          <a:p>
            <a:r>
              <a:rPr lang="en-US" dirty="0"/>
              <a:t>Interview with health visitor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22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Personae</a:t>
            </a:r>
          </a:p>
          <a:p>
            <a:pPr lvl="1"/>
            <a:r>
              <a:rPr lang="en-US" dirty="0"/>
              <a:t>Kim, 25 years old. Uses a smartphone every day. Works as a health visitor.</a:t>
            </a:r>
          </a:p>
          <a:p>
            <a:pPr lvl="1"/>
            <a:r>
              <a:rPr lang="en-US" dirty="0"/>
              <a:t>Trudi, 61 years old. Hates smartphones. Works as a Team leader. 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Display and schedule appointment</a:t>
            </a:r>
          </a:p>
          <a:p>
            <a:pPr lvl="1"/>
            <a:r>
              <a:rPr lang="en-US" dirty="0"/>
              <a:t>Functional without continuous internet </a:t>
            </a:r>
            <a:r>
              <a:rPr lang="en-US" dirty="0" err="1"/>
              <a:t>connetction</a:t>
            </a:r>
            <a:endParaRPr lang="en-US" dirty="0"/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Task list with duration</a:t>
            </a:r>
          </a:p>
        </p:txBody>
      </p:sp>
    </p:spTree>
    <p:extLst>
      <p:ext uri="{BB962C8B-B14F-4D97-AF65-F5344CB8AC3E}">
        <p14:creationId xmlns:p14="http://schemas.microsoft.com/office/powerpoint/2010/main" val="69439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28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1/3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l="3338" t="5324" r="7512" b="21593"/>
          <a:stretch/>
        </p:blipFill>
        <p:spPr>
          <a:xfrm>
            <a:off x="965813" y="2570799"/>
            <a:ext cx="1469962" cy="2142286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/>
          <a:srcRect l="4758" t="5324" r="5872" b="20586"/>
          <a:stretch/>
        </p:blipFill>
        <p:spPr>
          <a:xfrm>
            <a:off x="2726116" y="2570799"/>
            <a:ext cx="1453576" cy="2142286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4"/>
          <a:srcRect l="2741" t="3606" r="3636" b="18910"/>
          <a:stretch/>
        </p:blipFill>
        <p:spPr>
          <a:xfrm>
            <a:off x="4470033" y="2570799"/>
            <a:ext cx="1456012" cy="214228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5"/>
          <a:srcRect t="2431" r="4829" b="18490"/>
          <a:stretch/>
        </p:blipFill>
        <p:spPr>
          <a:xfrm>
            <a:off x="6216386" y="2570799"/>
            <a:ext cx="1450281" cy="2142286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6"/>
          <a:srcRect t="5324" r="6618" b="18155"/>
          <a:stretch/>
        </p:blipFill>
        <p:spPr>
          <a:xfrm>
            <a:off x="7957008" y="2570799"/>
            <a:ext cx="1470566" cy="214228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7"/>
          <a:srcRect t="6373" r="4829" b="18323"/>
          <a:stretch/>
        </p:blipFill>
        <p:spPr>
          <a:xfrm>
            <a:off x="9717915" y="2570799"/>
            <a:ext cx="1469962" cy="20677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Freihand 3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32" name="Freihand 31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6" name="Freihand 55"/>
              <p14:cNvContentPartPr/>
              <p14:nvPr/>
            </p14:nvContentPartPr>
            <p14:xfrm>
              <a:off x="4078387" y="3944480"/>
              <a:ext cx="303480" cy="94320"/>
            </p14:xfrm>
          </p:contentPart>
        </mc:Choice>
        <mc:Fallback>
          <p:pic>
            <p:nvPicPr>
              <p:cNvPr id="56" name="Freihand 5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4067" y="3940160"/>
                <a:ext cx="3121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4" name="Freihand 63"/>
              <p14:cNvContentPartPr/>
              <p14:nvPr/>
            </p14:nvContentPartPr>
            <p14:xfrm>
              <a:off x="3634507" y="4692619"/>
              <a:ext cx="6803460" cy="776520"/>
            </p14:xfrm>
          </p:contentPart>
        </mc:Choice>
        <mc:Fallback>
          <p:pic>
            <p:nvPicPr>
              <p:cNvPr id="64" name="Freihand 6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30187" y="4688299"/>
                <a:ext cx="681210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8" name="Freihand 67"/>
              <p14:cNvContentPartPr/>
              <p14:nvPr/>
            </p14:nvContentPartPr>
            <p14:xfrm>
              <a:off x="1581427" y="4600639"/>
              <a:ext cx="1621980" cy="707580"/>
            </p14:xfrm>
          </p:contentPart>
        </mc:Choice>
        <mc:Fallback>
          <p:pic>
            <p:nvPicPr>
              <p:cNvPr id="68" name="Freihand 6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7108" y="4596320"/>
                <a:ext cx="1630617" cy="716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0" name="Freihand 69"/>
              <p14:cNvContentPartPr/>
              <p14:nvPr/>
            </p14:nvContentPartPr>
            <p14:xfrm>
              <a:off x="3127207" y="4733759"/>
              <a:ext cx="588780" cy="132480"/>
            </p14:xfrm>
          </p:contentPart>
        </mc:Choice>
        <mc:Fallback>
          <p:pic>
            <p:nvPicPr>
              <p:cNvPr id="70" name="Freihand 6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22891" y="4729451"/>
                <a:ext cx="597412" cy="14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3" name="Freihand 72"/>
              <p14:cNvContentPartPr/>
              <p14:nvPr/>
            </p14:nvContentPartPr>
            <p14:xfrm>
              <a:off x="5113821" y="1937918"/>
              <a:ext cx="3812040" cy="632340"/>
            </p14:xfrm>
          </p:contentPart>
        </mc:Choice>
        <mc:Fallback>
          <p:pic>
            <p:nvPicPr>
              <p:cNvPr id="73" name="Freihand 7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09501" y="1933599"/>
                <a:ext cx="3820680" cy="640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0" name="Freihand 79"/>
              <p14:cNvContentPartPr/>
              <p14:nvPr/>
            </p14:nvContentPartPr>
            <p14:xfrm>
              <a:off x="6878541" y="1994258"/>
              <a:ext cx="135720" cy="549540"/>
            </p14:xfrm>
          </p:contentPart>
        </mc:Choice>
        <mc:Fallback>
          <p:pic>
            <p:nvPicPr>
              <p:cNvPr id="80" name="Freihand 7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74221" y="1989939"/>
                <a:ext cx="144360" cy="558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1" name="Freihand 80"/>
              <p14:cNvContentPartPr/>
              <p14:nvPr/>
            </p14:nvContentPartPr>
            <p14:xfrm>
              <a:off x="4049227" y="3555680"/>
              <a:ext cx="292680" cy="16560"/>
            </p14:xfrm>
          </p:contentPart>
        </mc:Choice>
        <mc:Fallback>
          <p:pic>
            <p:nvPicPr>
              <p:cNvPr id="81" name="Freihand 8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44907" y="3551360"/>
                <a:ext cx="3013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2" name="Freihand 81"/>
              <p14:cNvContentPartPr/>
              <p14:nvPr/>
            </p14:nvContentPartPr>
            <p14:xfrm>
              <a:off x="4268827" y="3515360"/>
              <a:ext cx="110160" cy="118080"/>
            </p14:xfrm>
          </p:contentPart>
        </mc:Choice>
        <mc:Fallback>
          <p:pic>
            <p:nvPicPr>
              <p:cNvPr id="82" name="Freihand 8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64507" y="3511040"/>
                <a:ext cx="1188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4" name="Freihand 83"/>
              <p14:cNvContentPartPr/>
              <p14:nvPr/>
            </p14:nvContentPartPr>
            <p14:xfrm>
              <a:off x="6919941" y="1960418"/>
              <a:ext cx="41760" cy="41760"/>
            </p14:xfrm>
          </p:contentPart>
        </mc:Choice>
        <mc:Fallback>
          <p:pic>
            <p:nvPicPr>
              <p:cNvPr id="84" name="Freihand 8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15621" y="1956098"/>
                <a:ext cx="504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6" name="Freihand 85"/>
              <p14:cNvContentPartPr/>
              <p14:nvPr/>
            </p14:nvContentPartPr>
            <p14:xfrm>
              <a:off x="9151427" y="2171171"/>
              <a:ext cx="1482840" cy="440460"/>
            </p14:xfrm>
          </p:contentPart>
        </mc:Choice>
        <mc:Fallback>
          <p:pic>
            <p:nvPicPr>
              <p:cNvPr id="86" name="Freihand 8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47107" y="2166853"/>
                <a:ext cx="1491480" cy="449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8" name="Freihand 87"/>
              <p14:cNvContentPartPr/>
              <p14:nvPr/>
            </p14:nvContentPartPr>
            <p14:xfrm>
              <a:off x="3236121" y="2325398"/>
              <a:ext cx="1983180" cy="331380"/>
            </p14:xfrm>
          </p:contentPart>
        </mc:Choice>
        <mc:Fallback>
          <p:pic>
            <p:nvPicPr>
              <p:cNvPr id="88" name="Freihand 8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31801" y="2321080"/>
                <a:ext cx="1991820" cy="3400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61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2/3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l="3338" t="5324" r="7512" b="21593"/>
          <a:stretch/>
        </p:blipFill>
        <p:spPr>
          <a:xfrm>
            <a:off x="874612" y="1536658"/>
            <a:ext cx="1469962" cy="2142286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3"/>
          <a:srcRect l="2741" t="3606" r="3636" b="18910"/>
          <a:stretch/>
        </p:blipFill>
        <p:spPr>
          <a:xfrm>
            <a:off x="4378832" y="1536658"/>
            <a:ext cx="1456012" cy="214228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4"/>
          <a:srcRect t="2431" r="4829" b="18490"/>
          <a:stretch/>
        </p:blipFill>
        <p:spPr>
          <a:xfrm>
            <a:off x="6125185" y="1536658"/>
            <a:ext cx="1450281" cy="2142286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5"/>
          <a:srcRect t="5324" r="6618" b="18155"/>
          <a:stretch/>
        </p:blipFill>
        <p:spPr>
          <a:xfrm>
            <a:off x="7865807" y="1536658"/>
            <a:ext cx="1470566" cy="214228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6"/>
          <a:srcRect t="6373" r="4829" b="18323"/>
          <a:stretch/>
        </p:blipFill>
        <p:spPr>
          <a:xfrm>
            <a:off x="9626714" y="1536658"/>
            <a:ext cx="1469962" cy="20677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2" name="Freihand 3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32" name="Freihand 31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4" name="Freihand 63"/>
              <p14:cNvContentPartPr/>
              <p14:nvPr/>
            </p14:nvContentPartPr>
            <p14:xfrm>
              <a:off x="3543306" y="3658478"/>
              <a:ext cx="6803460" cy="776520"/>
            </p14:xfrm>
          </p:contentPart>
        </mc:Choice>
        <mc:Fallback>
          <p:pic>
            <p:nvPicPr>
              <p:cNvPr id="64" name="Freihand 6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8986" y="3654158"/>
                <a:ext cx="681210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8" name="Freihand 67"/>
              <p14:cNvContentPartPr/>
              <p14:nvPr/>
            </p14:nvContentPartPr>
            <p14:xfrm>
              <a:off x="1490226" y="3566498"/>
              <a:ext cx="1621980" cy="707580"/>
            </p14:xfrm>
          </p:contentPart>
        </mc:Choice>
        <mc:Fallback>
          <p:pic>
            <p:nvPicPr>
              <p:cNvPr id="68" name="Freihand 6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5907" y="3562179"/>
                <a:ext cx="1630617" cy="716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0" name="Freihand 69"/>
              <p14:cNvContentPartPr/>
              <p14:nvPr/>
            </p14:nvContentPartPr>
            <p14:xfrm>
              <a:off x="3036006" y="3699618"/>
              <a:ext cx="588780" cy="132480"/>
            </p14:xfrm>
          </p:contentPart>
        </mc:Choice>
        <mc:Fallback>
          <p:pic>
            <p:nvPicPr>
              <p:cNvPr id="70" name="Freihand 6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1693" y="3695310"/>
                <a:ext cx="597407" cy="14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Freihand 72"/>
              <p14:cNvContentPartPr/>
              <p14:nvPr/>
            </p14:nvContentPartPr>
            <p14:xfrm>
              <a:off x="5022620" y="903777"/>
              <a:ext cx="3812040" cy="632340"/>
            </p14:xfrm>
          </p:contentPart>
        </mc:Choice>
        <mc:Fallback>
          <p:pic>
            <p:nvPicPr>
              <p:cNvPr id="73" name="Freihand 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18300" y="899458"/>
                <a:ext cx="3820680" cy="640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0" name="Freihand 79"/>
              <p14:cNvContentPartPr/>
              <p14:nvPr/>
            </p14:nvContentPartPr>
            <p14:xfrm>
              <a:off x="6787340" y="960117"/>
              <a:ext cx="135720" cy="549540"/>
            </p14:xfrm>
          </p:contentPart>
        </mc:Choice>
        <mc:Fallback>
          <p:pic>
            <p:nvPicPr>
              <p:cNvPr id="80" name="Freihand 7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83020" y="955798"/>
                <a:ext cx="144360" cy="558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4" name="Freihand 83"/>
              <p14:cNvContentPartPr/>
              <p14:nvPr/>
            </p14:nvContentPartPr>
            <p14:xfrm>
              <a:off x="6828740" y="926277"/>
              <a:ext cx="41760" cy="41760"/>
            </p14:xfrm>
          </p:contentPart>
        </mc:Choice>
        <mc:Fallback>
          <p:pic>
            <p:nvPicPr>
              <p:cNvPr id="84" name="Freihand 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24420" y="921957"/>
                <a:ext cx="504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6" name="Freihand 85"/>
              <p14:cNvContentPartPr/>
              <p14:nvPr/>
            </p14:nvContentPartPr>
            <p14:xfrm>
              <a:off x="9060226" y="1137030"/>
              <a:ext cx="1482840" cy="440460"/>
            </p14:xfrm>
          </p:contentPart>
        </mc:Choice>
        <mc:Fallback>
          <p:pic>
            <p:nvPicPr>
              <p:cNvPr id="86" name="Freihand 8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55906" y="1132712"/>
                <a:ext cx="1491480" cy="449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8" name="Freihand 87"/>
              <p14:cNvContentPartPr/>
              <p14:nvPr/>
            </p14:nvContentPartPr>
            <p14:xfrm>
              <a:off x="3144920" y="1291257"/>
              <a:ext cx="1983180" cy="331380"/>
            </p14:xfrm>
          </p:contentPart>
        </mc:Choice>
        <mc:Fallback>
          <p:pic>
            <p:nvPicPr>
              <p:cNvPr id="88" name="Freihand 8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0600" y="1286939"/>
                <a:ext cx="1991820" cy="340015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4"/>
          <a:srcRect l="4013" t="7323" r="3354" b="17841"/>
          <a:stretch/>
        </p:blipFill>
        <p:spPr>
          <a:xfrm>
            <a:off x="2687575" y="4540833"/>
            <a:ext cx="1448935" cy="208098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5"/>
          <a:srcRect l="4992" t="5324" r="1758" b="21127"/>
          <a:stretch/>
        </p:blipFill>
        <p:spPr>
          <a:xfrm>
            <a:off x="2618829" y="1573660"/>
            <a:ext cx="1475036" cy="20682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" name="Freihand 8"/>
              <p14:cNvContentPartPr/>
              <p14:nvPr/>
            </p14:nvContentPartPr>
            <p14:xfrm>
              <a:off x="3843211" y="2108157"/>
              <a:ext cx="412380" cy="19440"/>
            </p14:xfrm>
          </p:contentPart>
        </mc:Choice>
        <mc:Fallback>
          <p:pic>
            <p:nvPicPr>
              <p:cNvPr id="9" name="Freihand 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38893" y="2103916"/>
                <a:ext cx="421016" cy="2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" name="Freihand 11"/>
              <p14:cNvContentPartPr/>
              <p14:nvPr/>
            </p14:nvContentPartPr>
            <p14:xfrm>
              <a:off x="4203751" y="2056677"/>
              <a:ext cx="83880" cy="116100"/>
            </p14:xfrm>
          </p:contentPart>
        </mc:Choice>
        <mc:Fallback>
          <p:pic>
            <p:nvPicPr>
              <p:cNvPr id="12" name="Freihand 1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99449" y="2052364"/>
                <a:ext cx="92483" cy="12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" name="Freihand 12"/>
              <p14:cNvContentPartPr/>
              <p14:nvPr/>
            </p14:nvContentPartPr>
            <p14:xfrm>
              <a:off x="3727291" y="2552577"/>
              <a:ext cx="515340" cy="13140"/>
            </p14:xfrm>
          </p:contentPart>
        </mc:Choice>
        <mc:Fallback>
          <p:pic>
            <p:nvPicPr>
              <p:cNvPr id="13" name="Freihand 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2973" y="2548315"/>
                <a:ext cx="523977" cy="21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" name="Freihand 13"/>
              <p14:cNvContentPartPr/>
              <p14:nvPr/>
            </p14:nvContentPartPr>
            <p14:xfrm>
              <a:off x="4229491" y="2481657"/>
              <a:ext cx="64620" cy="122580"/>
            </p14:xfrm>
          </p:contentPart>
        </mc:Choice>
        <mc:Fallback>
          <p:pic>
            <p:nvPicPr>
              <p:cNvPr id="14" name="Freihand 1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25183" y="2477343"/>
                <a:ext cx="73236" cy="131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" name="Freihand 15"/>
              <p14:cNvContentPartPr/>
              <p14:nvPr/>
            </p14:nvContentPartPr>
            <p14:xfrm>
              <a:off x="3272701" y="3343335"/>
              <a:ext cx="494460" cy="1211220"/>
            </p14:xfrm>
          </p:contentPart>
        </mc:Choice>
        <mc:Fallback>
          <p:pic>
            <p:nvPicPr>
              <p:cNvPr id="16" name="Freihand 1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68383" y="3339017"/>
                <a:ext cx="503097" cy="1219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Freihand 19"/>
              <p14:cNvContentPartPr/>
              <p14:nvPr/>
            </p14:nvContentPartPr>
            <p14:xfrm>
              <a:off x="3410401" y="3696315"/>
              <a:ext cx="1017000" cy="2711520"/>
            </p14:xfrm>
          </p:contentPart>
        </mc:Choice>
        <mc:Fallback>
          <p:pic>
            <p:nvPicPr>
              <p:cNvPr id="20" name="Freihand 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6081" y="3691996"/>
                <a:ext cx="1025640" cy="2720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Freihand 21"/>
              <p14:cNvContentPartPr/>
              <p14:nvPr/>
            </p14:nvContentPartPr>
            <p14:xfrm>
              <a:off x="2556462" y="1492728"/>
              <a:ext cx="1636200" cy="2227140"/>
            </p14:xfrm>
          </p:contentPart>
        </mc:Choice>
        <mc:Fallback>
          <p:pic>
            <p:nvPicPr>
              <p:cNvPr id="22" name="Freihand 2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38466" y="1456731"/>
                <a:ext cx="1671832" cy="229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Freihand 23"/>
              <p14:cNvContentPartPr/>
              <p14:nvPr/>
            </p14:nvContentPartPr>
            <p14:xfrm>
              <a:off x="2600022" y="4422588"/>
              <a:ext cx="1617480" cy="2332800"/>
            </p14:xfrm>
          </p:contentPart>
        </mc:Choice>
        <mc:Fallback>
          <p:pic>
            <p:nvPicPr>
              <p:cNvPr id="24" name="Freihand 2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82022" y="4386588"/>
                <a:ext cx="1653120" cy="240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63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3/3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l="3338" t="5324" r="7512" b="21593"/>
          <a:stretch/>
        </p:blipFill>
        <p:spPr>
          <a:xfrm>
            <a:off x="874612" y="1536658"/>
            <a:ext cx="1469962" cy="214228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3"/>
          <a:srcRect t="2431" r="4829" b="18490"/>
          <a:stretch/>
        </p:blipFill>
        <p:spPr>
          <a:xfrm>
            <a:off x="6125185" y="1536658"/>
            <a:ext cx="1450281" cy="21422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Freihand 3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32" name="Freihand 31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4" name="Freihand 63"/>
              <p14:cNvContentPartPr/>
              <p14:nvPr/>
            </p14:nvContentPartPr>
            <p14:xfrm>
              <a:off x="3543306" y="3658478"/>
              <a:ext cx="6803460" cy="776520"/>
            </p14:xfrm>
          </p:contentPart>
        </mc:Choice>
        <mc:Fallback>
          <p:pic>
            <p:nvPicPr>
              <p:cNvPr id="64" name="Freihand 6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8986" y="3654158"/>
                <a:ext cx="681210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8" name="Freihand 67"/>
              <p14:cNvContentPartPr/>
              <p14:nvPr/>
            </p14:nvContentPartPr>
            <p14:xfrm>
              <a:off x="1490226" y="3566498"/>
              <a:ext cx="1621980" cy="707580"/>
            </p14:xfrm>
          </p:contentPart>
        </mc:Choice>
        <mc:Fallback>
          <p:pic>
            <p:nvPicPr>
              <p:cNvPr id="68" name="Freihand 6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5907" y="3562179"/>
                <a:ext cx="1630617" cy="716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0" name="Freihand 69"/>
              <p14:cNvContentPartPr/>
              <p14:nvPr/>
            </p14:nvContentPartPr>
            <p14:xfrm>
              <a:off x="3036006" y="3699618"/>
              <a:ext cx="588780" cy="132480"/>
            </p14:xfrm>
          </p:contentPart>
        </mc:Choice>
        <mc:Fallback>
          <p:pic>
            <p:nvPicPr>
              <p:cNvPr id="70" name="Freihand 6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1693" y="3695310"/>
                <a:ext cx="597407" cy="14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3" name="Freihand 72"/>
              <p14:cNvContentPartPr/>
              <p14:nvPr/>
            </p14:nvContentPartPr>
            <p14:xfrm>
              <a:off x="5022620" y="903777"/>
              <a:ext cx="3811886" cy="632520"/>
            </p14:xfrm>
          </p:contentPart>
        </mc:Choice>
        <mc:Fallback>
          <p:pic>
            <p:nvPicPr>
              <p:cNvPr id="73" name="Freihand 7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18300" y="899457"/>
                <a:ext cx="3820526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0" name="Freihand 79"/>
              <p14:cNvContentPartPr/>
              <p14:nvPr/>
            </p14:nvContentPartPr>
            <p14:xfrm>
              <a:off x="6787340" y="960117"/>
              <a:ext cx="135720" cy="549540"/>
            </p14:xfrm>
          </p:contentPart>
        </mc:Choice>
        <mc:Fallback>
          <p:pic>
            <p:nvPicPr>
              <p:cNvPr id="80" name="Freihand 7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83020" y="955798"/>
                <a:ext cx="144360" cy="558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8" name="Freihand 87"/>
              <p14:cNvContentPartPr/>
              <p14:nvPr/>
            </p14:nvContentPartPr>
            <p14:xfrm>
              <a:off x="3144920" y="1291257"/>
              <a:ext cx="1355040" cy="331560"/>
            </p14:xfrm>
          </p:contentPart>
        </mc:Choice>
        <mc:Fallback>
          <p:pic>
            <p:nvPicPr>
              <p:cNvPr id="88" name="Freihand 8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40600" y="1286937"/>
                <a:ext cx="1363680" cy="340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17"/>
          <a:srcRect l="4013" t="7323" r="3354" b="17841"/>
          <a:stretch/>
        </p:blipFill>
        <p:spPr>
          <a:xfrm>
            <a:off x="2687575" y="4540833"/>
            <a:ext cx="1448935" cy="208098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18"/>
          <a:srcRect l="4992" t="5324" r="1758" b="21127"/>
          <a:stretch/>
        </p:blipFill>
        <p:spPr>
          <a:xfrm>
            <a:off x="2618829" y="1573660"/>
            <a:ext cx="1475036" cy="20682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9" name="Freihand 8"/>
              <p14:cNvContentPartPr/>
              <p14:nvPr/>
            </p14:nvContentPartPr>
            <p14:xfrm>
              <a:off x="3843211" y="2108157"/>
              <a:ext cx="412380" cy="19440"/>
            </p14:xfrm>
          </p:contentPart>
        </mc:Choice>
        <mc:Fallback>
          <p:pic>
            <p:nvPicPr>
              <p:cNvPr id="9" name="Freihand 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8893" y="2103916"/>
                <a:ext cx="421016" cy="2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Freihand 11"/>
              <p14:cNvContentPartPr/>
              <p14:nvPr/>
            </p14:nvContentPartPr>
            <p14:xfrm>
              <a:off x="4203751" y="2056677"/>
              <a:ext cx="83880" cy="116100"/>
            </p14:xfrm>
          </p:contentPart>
        </mc:Choice>
        <mc:Fallback>
          <p:pic>
            <p:nvPicPr>
              <p:cNvPr id="12" name="Freihand 1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99449" y="2052364"/>
                <a:ext cx="92483" cy="12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" name="Freihand 12"/>
              <p14:cNvContentPartPr/>
              <p14:nvPr/>
            </p14:nvContentPartPr>
            <p14:xfrm>
              <a:off x="3727291" y="2552577"/>
              <a:ext cx="515340" cy="13140"/>
            </p14:xfrm>
          </p:contentPart>
        </mc:Choice>
        <mc:Fallback>
          <p:pic>
            <p:nvPicPr>
              <p:cNvPr id="13" name="Freihand 1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22973" y="2548315"/>
                <a:ext cx="523977" cy="21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4" name="Freihand 13"/>
              <p14:cNvContentPartPr/>
              <p14:nvPr/>
            </p14:nvContentPartPr>
            <p14:xfrm>
              <a:off x="4229491" y="2481657"/>
              <a:ext cx="64620" cy="122580"/>
            </p14:xfrm>
          </p:contentPart>
        </mc:Choice>
        <mc:Fallback>
          <p:pic>
            <p:nvPicPr>
              <p:cNvPr id="14" name="Freihand 1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25183" y="2477343"/>
                <a:ext cx="73236" cy="131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Freihand 15"/>
              <p14:cNvContentPartPr/>
              <p14:nvPr/>
            </p14:nvContentPartPr>
            <p14:xfrm>
              <a:off x="3272701" y="3343335"/>
              <a:ext cx="494460" cy="1211220"/>
            </p14:xfrm>
          </p:contentPart>
        </mc:Choice>
        <mc:Fallback>
          <p:pic>
            <p:nvPicPr>
              <p:cNvPr id="16" name="Freihand 1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68383" y="3339017"/>
                <a:ext cx="503097" cy="1219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" name="Freihand 19"/>
              <p14:cNvContentPartPr/>
              <p14:nvPr/>
            </p14:nvContentPartPr>
            <p14:xfrm>
              <a:off x="3410401" y="3696315"/>
              <a:ext cx="1017000" cy="2711520"/>
            </p14:xfrm>
          </p:contentPart>
        </mc:Choice>
        <mc:Fallback>
          <p:pic>
            <p:nvPicPr>
              <p:cNvPr id="20" name="Freihand 1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06081" y="3691996"/>
                <a:ext cx="1025640" cy="272015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1"/>
          <a:srcRect l="2240" t="3718" r="2562" b="20363"/>
          <a:stretch/>
        </p:blipFill>
        <p:spPr>
          <a:xfrm>
            <a:off x="9620508" y="1599163"/>
            <a:ext cx="1452515" cy="205931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2"/>
          <a:srcRect l="3500" t="3447" r="4121" b="22902"/>
          <a:stretch/>
        </p:blipFill>
        <p:spPr>
          <a:xfrm>
            <a:off x="4365477" y="1552654"/>
            <a:ext cx="1453642" cy="20603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3"/>
          <a:srcRect l="5757" t="5323" r="2220" b="19456"/>
          <a:stretch/>
        </p:blipFill>
        <p:spPr>
          <a:xfrm>
            <a:off x="7890541" y="1552654"/>
            <a:ext cx="1452929" cy="2111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Freihand 17"/>
              <p14:cNvContentPartPr/>
              <p14:nvPr/>
            </p14:nvContentPartPr>
            <p14:xfrm>
              <a:off x="4328296" y="1538312"/>
              <a:ext cx="43560" cy="2129400"/>
            </p14:xfrm>
          </p:contentPart>
        </mc:Choice>
        <mc:Fallback>
          <p:pic>
            <p:nvPicPr>
              <p:cNvPr id="18" name="Freihand 1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10444" y="1502312"/>
                <a:ext cx="78908" cy="22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Freihand 18"/>
              <p14:cNvContentPartPr/>
              <p14:nvPr/>
            </p14:nvContentPartPr>
            <p14:xfrm>
              <a:off x="5840116" y="1544972"/>
              <a:ext cx="20160" cy="2129400"/>
            </p14:xfrm>
          </p:contentPart>
        </mc:Choice>
        <mc:Fallback>
          <p:pic>
            <p:nvPicPr>
              <p:cNvPr id="19" name="Freihand 1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22116" y="1508978"/>
                <a:ext cx="55800" cy="2201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Freihand 25"/>
              <p14:cNvContentPartPr/>
              <p14:nvPr/>
            </p14:nvContentPartPr>
            <p14:xfrm>
              <a:off x="4375096" y="3637472"/>
              <a:ext cx="1491840" cy="26820"/>
            </p14:xfrm>
          </p:contentPart>
        </mc:Choice>
        <mc:Fallback>
          <p:pic>
            <p:nvPicPr>
              <p:cNvPr id="26" name="Freihand 2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57096" y="3601712"/>
                <a:ext cx="1527480" cy="97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Freihand 27"/>
              <p14:cNvContentPartPr/>
              <p14:nvPr/>
            </p14:nvContentPartPr>
            <p14:xfrm>
              <a:off x="4334956" y="1478372"/>
              <a:ext cx="1508580" cy="50220"/>
            </p14:xfrm>
          </p:contentPart>
        </mc:Choice>
        <mc:Fallback>
          <p:pic>
            <p:nvPicPr>
              <p:cNvPr id="28" name="Freihand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16958" y="1442501"/>
                <a:ext cx="1544216" cy="121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" name="Freihand 29"/>
              <p14:cNvContentPartPr/>
              <p14:nvPr/>
            </p14:nvContentPartPr>
            <p14:xfrm>
              <a:off x="7855758" y="1481572"/>
              <a:ext cx="16920" cy="2249460"/>
            </p14:xfrm>
          </p:contentPart>
        </mc:Choice>
        <mc:Fallback>
          <p:pic>
            <p:nvPicPr>
              <p:cNvPr id="30" name="Freihand 2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38133" y="1445575"/>
                <a:ext cx="51818" cy="2321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3" name="Freihand 32"/>
              <p14:cNvContentPartPr/>
              <p14:nvPr/>
            </p14:nvContentPartPr>
            <p14:xfrm>
              <a:off x="4969760" y="1404297"/>
              <a:ext cx="158340" cy="127980"/>
            </p14:xfrm>
          </p:contentPart>
        </mc:Choice>
        <mc:Fallback>
          <p:pic>
            <p:nvPicPr>
              <p:cNvPr id="33" name="Freihand 3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65442" y="1399983"/>
                <a:ext cx="166977" cy="136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Freihand 33"/>
              <p14:cNvContentPartPr/>
              <p14:nvPr/>
            </p14:nvContentPartPr>
            <p14:xfrm>
              <a:off x="7849098" y="1484992"/>
              <a:ext cx="1555380" cy="66960"/>
            </p14:xfrm>
          </p:contentPart>
        </mc:Choice>
        <mc:Fallback>
          <p:pic>
            <p:nvPicPr>
              <p:cNvPr id="34" name="Freihand 3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31104" y="1449185"/>
                <a:ext cx="1591008" cy="138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5" name="Freihand 34"/>
              <p14:cNvContentPartPr/>
              <p14:nvPr/>
            </p14:nvContentPartPr>
            <p14:xfrm>
              <a:off x="9364158" y="1568332"/>
              <a:ext cx="30240" cy="2152620"/>
            </p14:xfrm>
          </p:contentPart>
        </mc:Choice>
        <mc:Fallback>
          <p:pic>
            <p:nvPicPr>
              <p:cNvPr id="35" name="Freihand 3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346158" y="1532335"/>
                <a:ext cx="65880" cy="2224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Freihand 36"/>
              <p14:cNvContentPartPr/>
              <p14:nvPr/>
            </p14:nvContentPartPr>
            <p14:xfrm>
              <a:off x="7855758" y="3704212"/>
              <a:ext cx="1538640" cy="13500"/>
            </p14:xfrm>
          </p:contentPart>
        </mc:Choice>
        <mc:Fallback>
          <p:pic>
            <p:nvPicPr>
              <p:cNvPr id="37" name="Freihand 3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37758" y="3668686"/>
                <a:ext cx="1574280" cy="84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9" name="Freihand 38"/>
              <p14:cNvContentPartPr/>
              <p14:nvPr/>
            </p14:nvContentPartPr>
            <p14:xfrm>
              <a:off x="9577019" y="1542311"/>
              <a:ext cx="23040" cy="2204820"/>
            </p14:xfrm>
          </p:contentPart>
        </mc:Choice>
        <mc:Fallback>
          <p:pic>
            <p:nvPicPr>
              <p:cNvPr id="39" name="Freihand 3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559296" y="1506320"/>
                <a:ext cx="58132" cy="2276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0" name="Freihand 39"/>
              <p14:cNvContentPartPr/>
              <p14:nvPr/>
            </p14:nvContentPartPr>
            <p14:xfrm>
              <a:off x="9565679" y="3696551"/>
              <a:ext cx="1558620" cy="20880"/>
            </p14:xfrm>
          </p:contentPart>
        </mc:Choice>
        <mc:Fallback>
          <p:pic>
            <p:nvPicPr>
              <p:cNvPr id="40" name="Freihand 3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47685" y="3661161"/>
                <a:ext cx="1594248" cy="9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1" name="Freihand 40"/>
              <p14:cNvContentPartPr/>
              <p14:nvPr/>
            </p14:nvContentPartPr>
            <p14:xfrm>
              <a:off x="9593039" y="1542311"/>
              <a:ext cx="1537920" cy="334800"/>
            </p14:xfrm>
          </p:contentPart>
        </mc:Choice>
        <mc:Fallback>
          <p:pic>
            <p:nvPicPr>
              <p:cNvPr id="41" name="Freihand 4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75039" y="1506350"/>
                <a:ext cx="1573560" cy="406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2" name="Freihand 41"/>
              <p14:cNvContentPartPr/>
              <p14:nvPr/>
            </p14:nvContentPartPr>
            <p14:xfrm>
              <a:off x="11091899" y="1546811"/>
              <a:ext cx="43740" cy="2117700"/>
            </p14:xfrm>
          </p:contentPart>
        </mc:Choice>
        <mc:Fallback>
          <p:pic>
            <p:nvPicPr>
              <p:cNvPr id="42" name="Freihand 4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073973" y="1510814"/>
                <a:ext cx="79234" cy="218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3" name="Freihand 42"/>
              <p14:cNvContentPartPr/>
              <p14:nvPr/>
            </p14:nvContentPartPr>
            <p14:xfrm>
              <a:off x="9547319" y="1551491"/>
              <a:ext cx="30060" cy="2133720"/>
            </p14:xfrm>
          </p:contentPart>
        </mc:Choice>
        <mc:Fallback>
          <p:pic>
            <p:nvPicPr>
              <p:cNvPr id="43" name="Freihand 4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29426" y="1515497"/>
                <a:ext cx="65488" cy="2205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4" name="Freihand 43"/>
              <p14:cNvContentPartPr/>
              <p14:nvPr/>
            </p14:nvContentPartPr>
            <p14:xfrm>
              <a:off x="9393779" y="1578851"/>
              <a:ext cx="48240" cy="2120040"/>
            </p14:xfrm>
          </p:contentPart>
        </mc:Choice>
        <mc:Fallback>
          <p:pic>
            <p:nvPicPr>
              <p:cNvPr id="44" name="Freihand 4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375912" y="1542851"/>
                <a:ext cx="83616" cy="21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5" name="Freihand 44"/>
              <p14:cNvContentPartPr/>
              <p14:nvPr/>
            </p14:nvContentPartPr>
            <p14:xfrm>
              <a:off x="7800959" y="1510091"/>
              <a:ext cx="62100" cy="2230020"/>
            </p14:xfrm>
          </p:contentPart>
        </mc:Choice>
        <mc:Fallback>
          <p:pic>
            <p:nvPicPr>
              <p:cNvPr id="45" name="Freihand 4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83011" y="1474094"/>
                <a:ext cx="97637" cy="2301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6" name="Freihand 45"/>
              <p14:cNvContentPartPr/>
              <p14:nvPr/>
            </p14:nvContentPartPr>
            <p14:xfrm>
              <a:off x="9060380" y="1137030"/>
              <a:ext cx="1482840" cy="440640"/>
            </p14:xfrm>
          </p:contentPart>
        </mc:Choice>
        <mc:Fallback>
          <p:pic>
            <p:nvPicPr>
              <p:cNvPr id="46" name="Freihand 4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56060" y="1132710"/>
                <a:ext cx="14914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7" name="Freihand 46"/>
              <p14:cNvContentPartPr/>
              <p14:nvPr/>
            </p14:nvContentPartPr>
            <p14:xfrm>
              <a:off x="4301517" y="1489536"/>
              <a:ext cx="41400" cy="2152080"/>
            </p14:xfrm>
          </p:contentPart>
        </mc:Choice>
        <mc:Fallback>
          <p:pic>
            <p:nvPicPr>
              <p:cNvPr id="47" name="Freihand 4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83672" y="1453542"/>
                <a:ext cx="76733" cy="2223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8" name="Freihand 47"/>
              <p14:cNvContentPartPr/>
              <p14:nvPr/>
            </p14:nvContentPartPr>
            <p14:xfrm>
              <a:off x="5875977" y="1533096"/>
              <a:ext cx="30060" cy="1890900"/>
            </p14:xfrm>
          </p:contentPart>
        </mc:Choice>
        <mc:Fallback>
          <p:pic>
            <p:nvPicPr>
              <p:cNvPr id="48" name="Freihand 4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58084" y="1497106"/>
                <a:ext cx="65488" cy="19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9" name="Freihand 48"/>
              <p14:cNvContentPartPr/>
              <p14:nvPr/>
            </p14:nvContentPartPr>
            <p14:xfrm>
              <a:off x="6828740" y="926277"/>
              <a:ext cx="41760" cy="41760"/>
            </p14:xfrm>
          </p:contentPart>
        </mc:Choice>
        <mc:Fallback>
          <p:pic>
            <p:nvPicPr>
              <p:cNvPr id="49" name="Freihand 4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24420" y="921957"/>
                <a:ext cx="504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0" name="Freihand 49"/>
              <p14:cNvContentPartPr/>
              <p14:nvPr/>
            </p14:nvContentPartPr>
            <p14:xfrm>
              <a:off x="5868957" y="2761416"/>
              <a:ext cx="32220" cy="880200"/>
            </p14:xfrm>
          </p:contentPart>
        </mc:Choice>
        <mc:Fallback>
          <p:pic>
            <p:nvPicPr>
              <p:cNvPr id="50" name="Freihand 4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51057" y="2725416"/>
                <a:ext cx="67662" cy="9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864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Breitbild</PresentationFormat>
  <Paragraphs>29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Design Thinking</vt:lpstr>
      <vt:lpstr>Scoping</vt:lpstr>
      <vt:lpstr>Research</vt:lpstr>
      <vt:lpstr>Synthesize</vt:lpstr>
      <vt:lpstr>Storyboards</vt:lpstr>
      <vt:lpstr>Prototype 1/3</vt:lpstr>
      <vt:lpstr>Prototype 2/3</vt:lpstr>
      <vt:lpstr>Prototype 3/3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Dorner Nic Alexander [dornn1]</dc:creator>
  <cp:lastModifiedBy>Joel von Allmen</cp:lastModifiedBy>
  <cp:revision>6</cp:revision>
  <dcterms:created xsi:type="dcterms:W3CDTF">2017-03-20T16:29:10Z</dcterms:created>
  <dcterms:modified xsi:type="dcterms:W3CDTF">2017-03-20T17:21:05Z</dcterms:modified>
</cp:coreProperties>
</file>